
<file path=[Content_Types].xml><?xml version="1.0" encoding="utf-8"?>
<Types xmlns="http://schemas.openxmlformats.org/package/2006/content-types">
  <Default Extension="jpeg" ContentType="image/jpeg"/>
  <Default Extension="mp3" ContentType="audio/mpeg"/>
  <Default Extension="mp4" ContentType="video/mp4"/>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ppt/tags/tag18.xml" ContentType="application/vnd.openxmlformats-officedocument.presentationml.tags+xml"/>
  <Override PartName="/ppt/notesSlides/notesSlide17.xml" ContentType="application/vnd.openxmlformats-officedocument.presentationml.notesSlide+xml"/>
  <Override PartName="/ppt/tags/tag19.xml" ContentType="application/vnd.openxmlformats-officedocument.presentationml.tags+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0"/>
  </p:notesMasterIdLst>
  <p:sldIdLst>
    <p:sldId id="299" r:id="rId2"/>
    <p:sldId id="325" r:id="rId3"/>
    <p:sldId id="331" r:id="rId4"/>
    <p:sldId id="327" r:id="rId5"/>
    <p:sldId id="326" r:id="rId6"/>
    <p:sldId id="332" r:id="rId7"/>
    <p:sldId id="333" r:id="rId8"/>
    <p:sldId id="334" r:id="rId9"/>
    <p:sldId id="335" r:id="rId10"/>
    <p:sldId id="336" r:id="rId11"/>
    <p:sldId id="337" r:id="rId12"/>
    <p:sldId id="338" r:id="rId13"/>
    <p:sldId id="339" r:id="rId14"/>
    <p:sldId id="328" r:id="rId15"/>
    <p:sldId id="329" r:id="rId16"/>
    <p:sldId id="330" r:id="rId17"/>
    <p:sldId id="302" r:id="rId18"/>
    <p:sldId id="272" r:id="rId19"/>
  </p:sldIdLst>
  <p:sldSz cx="12192000" cy="6858000"/>
  <p:notesSz cx="9601200" cy="7315200"/>
  <p:custDataLst>
    <p:tags r:id="rId21"/>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FD0E3"/>
    <a:srgbClr val="FFFFFF"/>
    <a:srgbClr val="FF7330"/>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298" autoAdjust="0"/>
    <p:restoredTop sz="74830" autoAdjust="0"/>
  </p:normalViewPr>
  <p:slideViewPr>
    <p:cSldViewPr snapToGrid="0" showGuides="1">
      <p:cViewPr varScale="1">
        <p:scale>
          <a:sx n="94" d="100"/>
          <a:sy n="94" d="100"/>
        </p:scale>
        <p:origin x="1840" y="19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3828"/>
    </p:cViewPr>
  </p:sorterViewPr>
  <p:notesViewPr>
    <p:cSldViewPr snapToGrid="0" showGuides="1">
      <p:cViewPr varScale="1">
        <p:scale>
          <a:sx n="97" d="100"/>
          <a:sy n="97" d="100"/>
        </p:scale>
        <p:origin x="2700" y="84"/>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ags" Target="tags/tag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CCACEC2-F4BE-4710-AFD9-BA2674ECF4D7}"/>
              </a:ext>
            </a:extLst>
          </p:cNvPr>
          <p:cNvSpPr/>
          <p:nvPr/>
        </p:nvSpPr>
        <p:spPr>
          <a:xfrm>
            <a:off x="206406" y="488458"/>
            <a:ext cx="7214687" cy="411989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2" name="Header Placeholder 1"/>
          <p:cNvSpPr>
            <a:spLocks noGrp="1"/>
          </p:cNvSpPr>
          <p:nvPr>
            <p:ph type="hdr" sz="quarter"/>
          </p:nvPr>
        </p:nvSpPr>
        <p:spPr>
          <a:xfrm>
            <a:off x="0" y="1"/>
            <a:ext cx="4160520" cy="367030"/>
          </a:xfrm>
          <a:prstGeom prst="rect">
            <a:avLst/>
          </a:prstGeom>
        </p:spPr>
        <p:txBody>
          <a:bodyPr vert="horz" lIns="96661" tIns="48331" rIns="96661" bIns="48331" rtlCol="0"/>
          <a:lstStyle>
            <a:lvl1pPr algn="l">
              <a:defRPr sz="1300"/>
            </a:lvl1pPr>
          </a:lstStyle>
          <a:p>
            <a:endParaRPr lang="es-ES"/>
          </a:p>
        </p:txBody>
      </p:sp>
      <p:sp>
        <p:nvSpPr>
          <p:cNvPr id="4" name="Slide Image Placeholder 3"/>
          <p:cNvSpPr>
            <a:spLocks noGrp="1" noRot="1" noChangeAspect="1"/>
          </p:cNvSpPr>
          <p:nvPr>
            <p:ph type="sldImg" idx="2"/>
          </p:nvPr>
        </p:nvSpPr>
        <p:spPr>
          <a:xfrm>
            <a:off x="197751" y="477448"/>
            <a:ext cx="7326312" cy="4122738"/>
          </a:xfrm>
          <a:prstGeom prst="rect">
            <a:avLst/>
          </a:prstGeom>
          <a:noFill/>
          <a:ln w="12700">
            <a:solidFill>
              <a:prstClr val="black"/>
            </a:solidFill>
          </a:ln>
        </p:spPr>
        <p:txBody>
          <a:bodyPr vert="horz" lIns="96661" tIns="48331" rIns="96661" bIns="48331" rtlCol="0" anchor="ctr"/>
          <a:lstStyle/>
          <a:p>
            <a:endParaRPr lang="es-ES"/>
          </a:p>
        </p:txBody>
      </p:sp>
      <p:sp>
        <p:nvSpPr>
          <p:cNvPr id="5" name="Notes Placeholder 4"/>
          <p:cNvSpPr>
            <a:spLocks noGrp="1"/>
          </p:cNvSpPr>
          <p:nvPr>
            <p:ph type="body" sz="quarter" idx="3"/>
          </p:nvPr>
        </p:nvSpPr>
        <p:spPr>
          <a:xfrm>
            <a:off x="206407" y="5025968"/>
            <a:ext cx="7214687" cy="2197490"/>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Rectangle 5">
            <a:extLst>
              <a:ext uri="{FF2B5EF4-FFF2-40B4-BE49-F238E27FC236}">
                <a16:creationId xmlns:a16="http://schemas.microsoft.com/office/drawing/2014/main" id="{A2DEEEB9-6814-4149-8035-C83C92EB3A61}"/>
              </a:ext>
            </a:extLst>
          </p:cNvPr>
          <p:cNvSpPr/>
          <p:nvPr/>
        </p:nvSpPr>
        <p:spPr>
          <a:xfrm>
            <a:off x="0" y="2"/>
            <a:ext cx="9601200"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8" name="TextBox 7">
            <a:extLst>
              <a:ext uri="{FF2B5EF4-FFF2-40B4-BE49-F238E27FC236}">
                <a16:creationId xmlns:a16="http://schemas.microsoft.com/office/drawing/2014/main" id="{D66DA7DE-23DE-492A-B54B-E714D59AD387}"/>
              </a:ext>
            </a:extLst>
          </p:cNvPr>
          <p:cNvSpPr txBox="1"/>
          <p:nvPr/>
        </p:nvSpPr>
        <p:spPr>
          <a:xfrm>
            <a:off x="149723" y="0"/>
            <a:ext cx="7685712" cy="301090"/>
          </a:xfrm>
          <a:prstGeom prst="rect">
            <a:avLst/>
          </a:prstGeom>
          <a:noFill/>
        </p:spPr>
        <p:txBody>
          <a:bodyPr wrap="square" lIns="102180" tIns="51091" rIns="102180" bIns="51091" rtlCol="0">
            <a:spAutoFit/>
          </a:bodyPr>
          <a:lstStyle/>
          <a:p>
            <a:r>
              <a:rPr lang="es-ES" sz="1300">
                <a:solidFill>
                  <a:srgbClr val="2196F3"/>
                </a:solidFill>
                <a:latin typeface="Rubik" pitchFamily="2" charset="-79"/>
                <a:cs typeface="Rubik" pitchFamily="2" charset="-79"/>
              </a:rPr>
              <a:t>Course</a:t>
            </a:r>
            <a:r>
              <a:rPr lang="es-ES" sz="1300">
                <a:latin typeface="Rubik" pitchFamily="2" charset="-79"/>
                <a:cs typeface="Rubik" pitchFamily="2" charset="-79"/>
              </a:rPr>
              <a:t>: Introduction to DHIS2 – </a:t>
            </a:r>
            <a:r>
              <a:rPr lang="es-ES" sz="1300">
                <a:solidFill>
                  <a:srgbClr val="2196F3"/>
                </a:solidFill>
                <a:latin typeface="Rubik" pitchFamily="2" charset="-79"/>
                <a:cs typeface="Rubik" pitchFamily="2" charset="-79"/>
              </a:rPr>
              <a:t>Lesson</a:t>
            </a:r>
            <a:r>
              <a:rPr lang="es-ES" sz="1300">
                <a:latin typeface="Rubik" pitchFamily="2" charset="-79"/>
                <a:cs typeface="Rubik" pitchFamily="2" charset="-79"/>
              </a:rPr>
              <a:t>: How Are Data Analyzed and Interpreted in DHIS2? </a:t>
            </a:r>
          </a:p>
        </p:txBody>
      </p:sp>
      <p:sp>
        <p:nvSpPr>
          <p:cNvPr id="9" name="Slide Number Placeholder 6">
            <a:extLst>
              <a:ext uri="{FF2B5EF4-FFF2-40B4-BE49-F238E27FC236}">
                <a16:creationId xmlns:a16="http://schemas.microsoft.com/office/drawing/2014/main" id="{9A8D6042-C1D7-4514-AAF1-3984DB774B3A}"/>
              </a:ext>
            </a:extLst>
          </p:cNvPr>
          <p:cNvSpPr txBox="1">
            <a:spLocks/>
          </p:cNvSpPr>
          <p:nvPr/>
        </p:nvSpPr>
        <p:spPr>
          <a:xfrm>
            <a:off x="8711387" y="2"/>
            <a:ext cx="866053" cy="297654"/>
          </a:xfrm>
          <a:prstGeom prst="rect">
            <a:avLst/>
          </a:prstGeom>
        </p:spPr>
        <p:txBody>
          <a:bodyPr vert="horz" lIns="102180" tIns="51091" rIns="102180" bIns="51091" rtlCol="0" anchor="b"/>
          <a:lstStyle>
            <a:defPPr>
              <a:defRPr lang="es-ES"/>
            </a:defPPr>
            <a:lvl1pPr marL="0" algn="r" defTabSz="914400" rtl="0" eaLnBrk="1" latinLnBrk="0" hangingPunct="1">
              <a:defRPr sz="1300" kern="1200">
                <a:solidFill>
                  <a:schemeClr val="tx1"/>
                </a:solidFill>
                <a:latin typeface="Rubik Medium" pitchFamily="2" charset="-79"/>
                <a:ea typeface="+mn-ea"/>
                <a:cs typeface="Rubik Medium" pitchFamily="2" charset="-79"/>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A9EAA7-6341-4A26-8261-213BB66666A9}" type="slidenum">
              <a:rPr lang="es-ES" smtClean="0"/>
              <a:pPr/>
              <a:t>‹#›</a:t>
            </a:fld>
            <a:endParaRPr lang="es-ES"/>
          </a:p>
        </p:txBody>
      </p:sp>
      <p:sp>
        <p:nvSpPr>
          <p:cNvPr id="11" name="Rectangle 10">
            <a:extLst>
              <a:ext uri="{FF2B5EF4-FFF2-40B4-BE49-F238E27FC236}">
                <a16:creationId xmlns:a16="http://schemas.microsoft.com/office/drawing/2014/main" id="{21E1E2C7-E618-4647-AF4B-445C22AD68EE}"/>
              </a:ext>
            </a:extLst>
          </p:cNvPr>
          <p:cNvSpPr/>
          <p:nvPr/>
        </p:nvSpPr>
        <p:spPr>
          <a:xfrm>
            <a:off x="0" y="4665222"/>
            <a:ext cx="7421093"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    Narration</a:t>
            </a:r>
          </a:p>
        </p:txBody>
      </p:sp>
      <p:sp>
        <p:nvSpPr>
          <p:cNvPr id="12" name="Rectangle 11">
            <a:extLst>
              <a:ext uri="{FF2B5EF4-FFF2-40B4-BE49-F238E27FC236}">
                <a16:creationId xmlns:a16="http://schemas.microsoft.com/office/drawing/2014/main" id="{78A64629-6DAD-4F18-B0B5-2256D035C8EB}"/>
              </a:ext>
            </a:extLst>
          </p:cNvPr>
          <p:cNvSpPr/>
          <p:nvPr/>
        </p:nvSpPr>
        <p:spPr>
          <a:xfrm>
            <a:off x="7421093" y="479039"/>
            <a:ext cx="2180107"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My notes</a:t>
            </a:r>
          </a:p>
        </p:txBody>
      </p:sp>
      <p:cxnSp>
        <p:nvCxnSpPr>
          <p:cNvPr id="13" name="Straight Connector 12">
            <a:extLst>
              <a:ext uri="{FF2B5EF4-FFF2-40B4-BE49-F238E27FC236}">
                <a16:creationId xmlns:a16="http://schemas.microsoft.com/office/drawing/2014/main" id="{D6DE7C78-F4D7-42AA-9580-0F91F1A9B32A}"/>
              </a:ext>
            </a:extLst>
          </p:cNvPr>
          <p:cNvCxnSpPr>
            <a:cxnSpLocks/>
          </p:cNvCxnSpPr>
          <p:nvPr/>
        </p:nvCxnSpPr>
        <p:spPr>
          <a:xfrm>
            <a:off x="7660760" y="1124729"/>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3337898-A120-4A0C-BF8B-CC34DDAFD200}"/>
              </a:ext>
            </a:extLst>
          </p:cNvPr>
          <p:cNvCxnSpPr>
            <a:cxnSpLocks/>
          </p:cNvCxnSpPr>
          <p:nvPr/>
        </p:nvCxnSpPr>
        <p:spPr>
          <a:xfrm>
            <a:off x="7660760" y="1478075"/>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B224F92-25A2-471D-BD0E-E3E52B9F52B5}"/>
              </a:ext>
            </a:extLst>
          </p:cNvPr>
          <p:cNvCxnSpPr>
            <a:cxnSpLocks/>
          </p:cNvCxnSpPr>
          <p:nvPr/>
        </p:nvCxnSpPr>
        <p:spPr>
          <a:xfrm>
            <a:off x="7660760" y="183142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A4258BF-7051-40D1-BAD1-A53AD630F69E}"/>
              </a:ext>
            </a:extLst>
          </p:cNvPr>
          <p:cNvCxnSpPr>
            <a:cxnSpLocks/>
          </p:cNvCxnSpPr>
          <p:nvPr/>
        </p:nvCxnSpPr>
        <p:spPr>
          <a:xfrm>
            <a:off x="7660760" y="21847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96D0E96-C383-4573-81AC-34D61AA4931E}"/>
              </a:ext>
            </a:extLst>
          </p:cNvPr>
          <p:cNvCxnSpPr>
            <a:cxnSpLocks/>
          </p:cNvCxnSpPr>
          <p:nvPr/>
        </p:nvCxnSpPr>
        <p:spPr>
          <a:xfrm>
            <a:off x="7660760" y="253811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F821542-9C09-4005-B1DB-CB1E03E00B1B}"/>
              </a:ext>
            </a:extLst>
          </p:cNvPr>
          <p:cNvCxnSpPr>
            <a:cxnSpLocks/>
          </p:cNvCxnSpPr>
          <p:nvPr/>
        </p:nvCxnSpPr>
        <p:spPr>
          <a:xfrm>
            <a:off x="7660760" y="289145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8B2ACF1-29DF-40AD-B20C-831C72309FDE}"/>
              </a:ext>
            </a:extLst>
          </p:cNvPr>
          <p:cNvCxnSpPr>
            <a:cxnSpLocks/>
          </p:cNvCxnSpPr>
          <p:nvPr/>
        </p:nvCxnSpPr>
        <p:spPr>
          <a:xfrm>
            <a:off x="7660760" y="324480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1AC61F4-C69A-419A-BB3F-3D2AA3F32ED5}"/>
              </a:ext>
            </a:extLst>
          </p:cNvPr>
          <p:cNvCxnSpPr>
            <a:cxnSpLocks/>
          </p:cNvCxnSpPr>
          <p:nvPr/>
        </p:nvCxnSpPr>
        <p:spPr>
          <a:xfrm>
            <a:off x="7660760" y="359815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BBCEBA0-710A-4618-B163-E27E1464ADA7}"/>
              </a:ext>
            </a:extLst>
          </p:cNvPr>
          <p:cNvCxnSpPr>
            <a:cxnSpLocks/>
          </p:cNvCxnSpPr>
          <p:nvPr/>
        </p:nvCxnSpPr>
        <p:spPr>
          <a:xfrm>
            <a:off x="7660760" y="3951497"/>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1E3A06D-2693-44C2-9A92-480F61E69C53}"/>
              </a:ext>
            </a:extLst>
          </p:cNvPr>
          <p:cNvCxnSpPr>
            <a:cxnSpLocks/>
          </p:cNvCxnSpPr>
          <p:nvPr/>
        </p:nvCxnSpPr>
        <p:spPr>
          <a:xfrm>
            <a:off x="7660760" y="430484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4EE340E-5C43-4A6D-9F29-36662EBE6BAD}"/>
              </a:ext>
            </a:extLst>
          </p:cNvPr>
          <p:cNvCxnSpPr>
            <a:cxnSpLocks/>
          </p:cNvCxnSpPr>
          <p:nvPr/>
        </p:nvCxnSpPr>
        <p:spPr>
          <a:xfrm>
            <a:off x="7660760" y="465818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02FF042-6CBC-496E-B50B-24B9C7D1BE3D}"/>
              </a:ext>
            </a:extLst>
          </p:cNvPr>
          <p:cNvCxnSpPr>
            <a:cxnSpLocks/>
          </p:cNvCxnSpPr>
          <p:nvPr/>
        </p:nvCxnSpPr>
        <p:spPr>
          <a:xfrm>
            <a:off x="7660760" y="501153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68D5ED3-E957-4261-A3A6-9352AAD6E5A8}"/>
              </a:ext>
            </a:extLst>
          </p:cNvPr>
          <p:cNvCxnSpPr>
            <a:cxnSpLocks/>
          </p:cNvCxnSpPr>
          <p:nvPr/>
        </p:nvCxnSpPr>
        <p:spPr>
          <a:xfrm>
            <a:off x="7660760" y="536488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4154871-E6D6-4200-AB7C-B1335CE01E01}"/>
              </a:ext>
            </a:extLst>
          </p:cNvPr>
          <p:cNvCxnSpPr>
            <a:cxnSpLocks/>
          </p:cNvCxnSpPr>
          <p:nvPr/>
        </p:nvCxnSpPr>
        <p:spPr>
          <a:xfrm>
            <a:off x="7660760" y="571822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FE56B18-9393-42DC-BD8A-FF88E94390AA}"/>
              </a:ext>
            </a:extLst>
          </p:cNvPr>
          <p:cNvCxnSpPr>
            <a:cxnSpLocks/>
          </p:cNvCxnSpPr>
          <p:nvPr/>
        </p:nvCxnSpPr>
        <p:spPr>
          <a:xfrm>
            <a:off x="7660760" y="607157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8CD618D-753E-4247-BF16-E9E4D2323073}"/>
              </a:ext>
            </a:extLst>
          </p:cNvPr>
          <p:cNvCxnSpPr>
            <a:cxnSpLocks/>
          </p:cNvCxnSpPr>
          <p:nvPr/>
        </p:nvCxnSpPr>
        <p:spPr>
          <a:xfrm>
            <a:off x="7660760" y="642491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00017F2-3262-4F04-B1B5-C4040E2BD3F1}"/>
              </a:ext>
            </a:extLst>
          </p:cNvPr>
          <p:cNvCxnSpPr>
            <a:cxnSpLocks/>
          </p:cNvCxnSpPr>
          <p:nvPr/>
        </p:nvCxnSpPr>
        <p:spPr>
          <a:xfrm>
            <a:off x="7660760" y="67782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10.xml.rels><?xml version="1.0" encoding="utf-8"?>
<Relationships xmlns="http://schemas.openxmlformats.org/package/2006/relationships"><Relationship Id="rId2" Target="../slides/slide10.xml" Type="http://schemas.openxmlformats.org/officeDocument/2006/relationships/slide"/><Relationship Id="rId1" Target="../notesMasters/notesMaster1.xml" Type="http://schemas.openxmlformats.org/officeDocument/2006/relationships/notesMaster"/></Relationships>
</file>

<file path=ppt/notesSlides/_rels/notesSlide11.xml.rels><?xml version="1.0" encoding="utf-8"?>
<Relationships xmlns="http://schemas.openxmlformats.org/package/2006/relationships"><Relationship Id="rId2" Target="../slides/slide11.xml" Type="http://schemas.openxmlformats.org/officeDocument/2006/relationships/slide"/><Relationship Id="rId1" Target="../notesMasters/notesMaster1.xml" Type="http://schemas.openxmlformats.org/officeDocument/2006/relationships/notesMaster"/></Relationships>
</file>

<file path=ppt/notesSlides/_rels/notesSlide12.xml.rels><?xml version="1.0" encoding="utf-8"?>
<Relationships xmlns="http://schemas.openxmlformats.org/package/2006/relationships"><Relationship Id="rId2" Target="../slides/slide12.xml" Type="http://schemas.openxmlformats.org/officeDocument/2006/relationships/slide"/><Relationship Id="rId1" Target="../notesMasters/notesMaster1.xml" Type="http://schemas.openxmlformats.org/officeDocument/2006/relationships/notesMaster"/></Relationships>
</file>

<file path=ppt/notesSlides/_rels/notesSlide13.xml.rels><?xml version="1.0" encoding="utf-8"?>
<Relationships xmlns="http://schemas.openxmlformats.org/package/2006/relationships"><Relationship Id="rId2" Target="../slides/slide13.xml" Type="http://schemas.openxmlformats.org/officeDocument/2006/relationships/slide"/><Relationship Id="rId1" Target="../notesMasters/notesMaster1.xml" Type="http://schemas.openxmlformats.org/officeDocument/2006/relationships/notesMaster"/></Relationships>
</file>

<file path=ppt/notesSlides/_rels/notesSlide14.xml.rels><?xml version="1.0" encoding="utf-8"?>
<Relationships xmlns="http://schemas.openxmlformats.org/package/2006/relationships"><Relationship Id="rId2" Target="../slides/slide14.xml" Type="http://schemas.openxmlformats.org/officeDocument/2006/relationships/slide"/><Relationship Id="rId1" Target="../notesMasters/notesMaster1.xml" Type="http://schemas.openxmlformats.org/officeDocument/2006/relationships/notesMaster"/></Relationships>
</file>

<file path=ppt/notesSlides/_rels/notesSlide15.xml.rels><?xml version="1.0" encoding="utf-8"?>
<Relationships xmlns="http://schemas.openxmlformats.org/package/2006/relationships"><Relationship Id="rId2" Target="../slides/slide15.xml" Type="http://schemas.openxmlformats.org/officeDocument/2006/relationships/slide"/><Relationship Id="rId1" Target="../notesMasters/notesMaster1.xml" Type="http://schemas.openxmlformats.org/officeDocument/2006/relationships/notesMaster"/></Relationships>
</file>

<file path=ppt/notesSlides/_rels/notesSlide16.xml.rels><?xml version="1.0" encoding="utf-8"?>
<Relationships xmlns="http://schemas.openxmlformats.org/package/2006/relationships"><Relationship Id="rId2" Target="../slides/slide16.xml" Type="http://schemas.openxmlformats.org/officeDocument/2006/relationships/slide"/><Relationship Id="rId1" Target="../notesMasters/notesMaster1.xml" Type="http://schemas.openxmlformats.org/officeDocument/2006/relationships/notesMaster"/></Relationships>
</file>

<file path=ppt/notesSlides/_rels/notesSlide17.xml.rels><?xml version="1.0" encoding="utf-8"?>
<Relationships xmlns="http://schemas.openxmlformats.org/package/2006/relationships"><Relationship Id="rId2" Target="../slides/slide17.xml" Type="http://schemas.openxmlformats.org/officeDocument/2006/relationships/slide"/><Relationship Id="rId1" Target="../notesMasters/notesMaster1.xml" Type="http://schemas.openxmlformats.org/officeDocument/2006/relationships/notesMaster"/></Relationships>
</file>

<file path=ppt/notesSlides/_rels/notesSlide18.xml.rels><?xml version="1.0" encoding="utf-8"?>
<Relationships xmlns="http://schemas.openxmlformats.org/package/2006/relationships"><Relationship Id="rId2" Target="../slides/slide18.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_rels/notesSlide6.xml.rels><?xml version="1.0" encoding="utf-8"?>
<Relationships xmlns="http://schemas.openxmlformats.org/package/2006/relationships"><Relationship Id="rId2" Target="../slides/slide6.xml" Type="http://schemas.openxmlformats.org/officeDocument/2006/relationships/slide"/><Relationship Id="rId1" Target="../notesMasters/notesMaster1.xml" Type="http://schemas.openxmlformats.org/officeDocument/2006/relationships/notesMaster"/></Relationships>
</file>

<file path=ppt/notesSlides/_rels/notesSlide7.xml.rels><?xml version="1.0" encoding="utf-8"?>
<Relationships xmlns="http://schemas.openxmlformats.org/package/2006/relationships"><Relationship Id="rId2" Target="../slides/slide7.xml" Type="http://schemas.openxmlformats.org/officeDocument/2006/relationships/slide"/><Relationship Id="rId1" Target="../notesMasters/notesMaster1.xml" Type="http://schemas.openxmlformats.org/officeDocument/2006/relationships/notesMaster"/></Relationships>
</file>

<file path=ppt/notesSlides/_rels/notesSlide8.xml.rels><?xml version="1.0" encoding="utf-8"?>
<Relationships xmlns="http://schemas.openxmlformats.org/package/2006/relationships"><Relationship Id="rId2" Target="../slides/slide8.xml" Type="http://schemas.openxmlformats.org/officeDocument/2006/relationships/slide"/><Relationship Id="rId1" Target="../notesMasters/notesMaster1.xml" Type="http://schemas.openxmlformats.org/officeDocument/2006/relationships/notesMaster"/></Relationships>
</file>

<file path=ppt/notesSlides/_rels/notesSlide9.xml.rels><?xml version="1.0" encoding="utf-8"?>
<Relationships xmlns="http://schemas.openxmlformats.org/package/2006/relationships"><Relationship Id="rId2" Target="../slides/slide9.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352747014"/>
      </p:ext>
    </p:extLst>
  </p:cSld>
  <p:clrMapOvr>
    <a:masterClrMapping/>
  </p:clrMapOvr>
</p:notes>
</file>

<file path=ppt/notesSlides/notesSlide1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e28a75e040efaaa9608e7545b5c22156">
            <a:r>
              <a:rPr dirty="0" lang="es-ES"/>
              <a:t>[</a:t>
            </a:r>
          </a:p>
        </p:txBody>
      </p:sp>
    </p:spTree>
    <p:extLst>
      <p:ext uri="{BB962C8B-B14F-4D97-AF65-F5344CB8AC3E}">
        <p14:creationId xmlns:p14="http://schemas.microsoft.com/office/powerpoint/2010/main" val="3182187886"/>
      </p:ext>
    </p:extLst>
  </p:cSld>
  <p:clrMapOvr>
    <a:masterClrMapping/>
  </p:clrMapOvr>
</p:notes>
</file>

<file path=ppt/notesSlides/notesSlide1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a:br>
              <a:rPr dirty="0" lang="en-US"/>
            </a:br>
            <a:endParaRPr dirty="0" lang="es-ES"/>
          </a:p>
        </p:txBody>
      </p:sp>
    </p:spTree>
    <p:extLst>
      <p:ext uri="{BB962C8B-B14F-4D97-AF65-F5344CB8AC3E}">
        <p14:creationId xmlns:p14="http://schemas.microsoft.com/office/powerpoint/2010/main" val="3574415118"/>
      </p:ext>
    </p:extLst>
  </p:cSld>
  <p:clrMapOvr>
    <a:masterClrMapping/>
  </p:clrMapOvr>
</p:notes>
</file>

<file path=ppt/notesSlides/notesSlide1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378f7cf9286eed33fbc0af92ea86d676">
            <a:r>
              <a:rPr dirty="0" lang="en-US" noProof="0"/>
              <a:t>Aucun district n'a de données invalides.</a:t>
            </a:r>
          </a:p>
        </p:txBody>
      </p:sp>
    </p:spTree>
    <p:extLst>
      <p:ext uri="{BB962C8B-B14F-4D97-AF65-F5344CB8AC3E}">
        <p14:creationId xmlns:p14="http://schemas.microsoft.com/office/powerpoint/2010/main" val="357641890"/>
      </p:ext>
    </p:extLst>
  </p:cSld>
  <p:clrMapOvr>
    <a:masterClrMapping/>
  </p:clrMapOvr>
</p:notes>
</file>

<file path=ppt/notesSlides/notesSlide1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8cab31cf2350ee9201b4a034196a653b">
            <a:r>
              <a:rPr dirty="0" lang="en-US"/>
              <a:t>Maintenant que nous comprenons la légende, concentrons-nous sur notre carte. Vous pouvez voir qu'il est très facile de distinguer les districts avec une couverture vaccinale élevée des autres qui ont une couverture plus faible.</a:t>
            </a:r>
            <a:br>
              <a:rPr dirty="0" lang="en-US"/>
            </a:br>
            <a:endParaRPr dirty="0" lang="es-ES"/>
          </a:p>
        </p:txBody>
      </p:sp>
    </p:spTree>
    <p:extLst>
      <p:ext uri="{BB962C8B-B14F-4D97-AF65-F5344CB8AC3E}">
        <p14:creationId xmlns:p14="http://schemas.microsoft.com/office/powerpoint/2010/main" val="3869167549"/>
      </p:ext>
    </p:extLst>
  </p:cSld>
  <p:clrMapOvr>
    <a:masterClrMapping/>
  </p:clrMapOvr>
</p:notes>
</file>

<file path=ppt/notesSlides/notesSlide1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e22b1858c35d27bf5ecd79c590dc3cb3">
            <a:r>
              <a:rPr dirty="0" lang="en-US"/>
              <a:t>En plaçant la souris sur un district, nous pouvons voir la valeur réelle de l'élément de données, dans ce cas, le taux de couverture du BCG. Et si nous voulons afficher les données de la couche thématique dans un tableau, plutôt que de devoir placer la souris sur chaque district pour obtenir les valeurs ? Vous pouvez le faire dans la carte de la couche thématique, cliquez sur l'icône des trois points pour afficher le menu des actions supplémentaires et sélectionnez "afficher le tableau de données". Maintenant, vous pouvez voir le tableau de données sous la carte.</a:t>
            </a:r>
            <a:br>
              <a:rPr dirty="0" lang="en-US"/>
            </a:br>
            <a:endParaRPr dirty="0" lang="es-ES"/>
          </a:p>
        </p:txBody>
      </p:sp>
    </p:spTree>
    <p:extLst>
      <p:ext uri="{BB962C8B-B14F-4D97-AF65-F5344CB8AC3E}">
        <p14:creationId xmlns:p14="http://schemas.microsoft.com/office/powerpoint/2010/main" val="1025847936"/>
      </p:ext>
    </p:extLst>
  </p:cSld>
  <p:clrMapOvr>
    <a:masterClrMapping/>
  </p:clrMapOvr>
</p:notes>
</file>

<file path=ppt/notesSlides/notesSlide1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92d54c2fea97f09ad8f9d06b8ae64802">
            <a:r>
              <a:rPr dirty="0" lang="en-US" noProof="0"/>
              <a:t>Le tableau de données montre toutes les données sous-jacentes associées aux données que vous avez sélectionnées dans la couche thématique. Dans ce cas, nous travaillons avec l'indicateur PEV BCG couverture, et nous pouvons voir que le tableau de données affiche toutes les valeurs pour cet indicateur, la classe de légende à laquelle il appartient, ainsi que toutes les informations pertinentes sur l'unité d'organisation. Le tableau de données est dynamique, ce qui vous permet de trier par n'importe quelle colonne par ordre croissant ou décroissant. Vous pouvez également utiliser les en-têtes de colonne comme filtres.</a:t>
            </a:r>
          </a:p>
        </p:txBody>
      </p:sp>
    </p:spTree>
    <p:extLst>
      <p:ext uri="{BB962C8B-B14F-4D97-AF65-F5344CB8AC3E}">
        <p14:creationId xmlns:p14="http://schemas.microsoft.com/office/powerpoint/2010/main" val="224309797"/>
      </p:ext>
    </p:extLst>
  </p:cSld>
  <p:clrMapOvr>
    <a:masterClrMapping/>
  </p:clrMapOvr>
</p:notes>
</file>

<file path=ppt/notesSlides/notesSlide1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cd961f6dc9479398b7e6be8405561a27">
            <a:r>
              <a:rPr dirty="0" lang="en-US"/>
              <a:t>Par exemple, si nous voulons seulement voir les districts dont l'unité d'organisation mère est Food Region, nous pouvons filtrer sur Food. Vous verrez que la carte s'actualise également avec les districts filtrés. Supprimons le filtre et fermons le tableau de données en cliquant sur le menu des actions supplémentaires, puis en sélectionnant Masquer le tableau de données pour revenir à notre affichage de carte d'origine.</a:t>
            </a:r>
            <a:br>
              <a:rPr dirty="0" lang="en-US"/>
            </a:br>
            <a:endParaRPr dirty="0" lang="es-ES"/>
          </a:p>
        </p:txBody>
      </p:sp>
    </p:spTree>
    <p:extLst>
      <p:ext uri="{BB962C8B-B14F-4D97-AF65-F5344CB8AC3E}">
        <p14:creationId xmlns:p14="http://schemas.microsoft.com/office/powerpoint/2010/main" val="2565905491"/>
      </p:ext>
    </p:extLst>
  </p:cSld>
  <p:clrMapOvr>
    <a:masterClrMapping/>
  </p:clrMapOvr>
</p:notes>
</file>

<file path=ppt/notesSlides/notesSlide1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71488"/>
            <a:ext cx="7326312" cy="4121150"/>
          </a:xfrm>
        </p:spPr>
      </p:sp>
      <p:sp>
        <p:nvSpPr>
          <p:cNvPr id="3" name="Notes Placeholder 2"/>
          <p:cNvSpPr>
            <a:spLocks noGrp="1"/>
          </p:cNvSpPr>
          <p:nvPr>
            <p:ph idx="1" type="body"/>
          </p:nvPr>
        </p:nvSpPr>
        <p:spPr/>
        <p:txBody>
          <a:bodyPr bIns="48331" lIns="96661" rIns="96661" rtlCol="0" tIns="48331" vert="horz"/>
          <a:lstStyle/>
          <a:p txid="35ba31571c2642ff7a542fa266d1e1f5">
            <a:pPr rtl="0">
              <a:spcBef>
                <a:spcPts val="0"/>
              </a:spcBef>
              <a:spcAft>
                <a:spcPts val="0"/>
              </a:spcAft>
            </a:pPr>
            <a:r>
              <a:rPr dirty="0" lang="en-US" sz="2400"/>
              <a:t>En résumé, les légendes de cartes nous aident à comprendre et interpréter les données d'une carte afin de prendre des décisions éclairées. Les données des cartes peuvent également être présentées sous forme de tableaux et des filtres peuvent être ajoutés à la carte grâce au tableau de données.</a:t>
            </a:r>
            <a:br>
              <a:rPr dirty="0" lang="en-US" sz="2400"/>
            </a:br>
            <a:br>
              <a:rPr dirty="0" lang="en-US" sz="2400"/>
            </a:br>
            <a:br>
              <a:rPr dirty="0" lang="en-US"/>
            </a:br>
            <a:endParaRPr dirty="0" lang="en-US">
              <a:solidFill>
                <a:srgbClr val="000000"/>
              </a:solidFill>
              <a:sym typeface=""/>
            </a:endParaRPr>
          </a:p>
        </p:txBody>
      </p:sp>
    </p:spTree>
    <p:extLst>
      <p:ext uri="{BB962C8B-B14F-4D97-AF65-F5344CB8AC3E}">
        <p14:creationId xmlns:p14="http://schemas.microsoft.com/office/powerpoint/2010/main" val="3211509865"/>
      </p:ext>
    </p:extLst>
  </p:cSld>
  <p:clrMapOvr>
    <a:masterClrMapping/>
  </p:clrMapOvr>
</p:notes>
</file>

<file path=ppt/notesSlides/notesSlide1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1337808249"/>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a41699b985f20ed947a6aa41957871b6">
            <a:pPr rtl="0">
              <a:spcBef>
                <a:spcPts val="0"/>
              </a:spcBef>
              <a:spcAft>
                <a:spcPts val="0"/>
              </a:spcAft>
            </a:pPr>
            <a:r>
              <a:rPr dirty="0" lang="en-US" noProof="0"/>
              <a:t>Dans les vidéos précédentes, nous avons créé une carte dans l'application Cartes de DHIS2 en sélectionnant un fond de carte, en ajoutant une couche frontière et une couche thématique qui montre la couverture des vaccins BCG par district, dans le Trainingland pour l'année 2020.</a:t>
            </a:r>
          </a:p>
        </p:txBody>
      </p:sp>
    </p:spTree>
    <p:extLst>
      <p:ext uri="{BB962C8B-B14F-4D97-AF65-F5344CB8AC3E}">
        <p14:creationId xmlns:p14="http://schemas.microsoft.com/office/powerpoint/2010/main" val="885244286"/>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3d08f5063fa590624e9bd38a231d6b25">
            <a:r>
              <a:rPr dirty="0" lang="en-US" noProof="0"/>
              <a:t>Dans cette vidéo, nous allons nous nous focaliser sur la façon de lire notre carte et d'interpréter sa légende.</a:t>
            </a:r>
          </a:p>
        </p:txBody>
      </p:sp>
    </p:spTree>
    <p:extLst>
      <p:ext uri="{BB962C8B-B14F-4D97-AF65-F5344CB8AC3E}">
        <p14:creationId xmlns:p14="http://schemas.microsoft.com/office/powerpoint/2010/main" val="2209021306"/>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4bb8480f519fef11d6f6dd0b82a00ee9">
            <a:pPr rtl="0">
              <a:spcBef>
                <a:spcPts val="0"/>
              </a:spcBef>
              <a:spcAft>
                <a:spcPts val="0"/>
              </a:spcAft>
            </a:pPr>
            <a:r>
              <a:rPr dirty="0" lang="en-US" noProof="0" sz="2400"/>
              <a:t>Une légende de carte explique les symboles et les couleurs d'une carte. Lorsque nous lisons et interprétons une légende de carte, nous pouvons comprendre la signification des données. Vérifions la légende que nous avons sélectionnée pour cette carte. Dans la carte de la couche thématique, cliquez sur l'icône crayon pour éditer cette couche. Dans l'onglet Style, la légende à couleur prédéfinie est sélectionnée, et dans légendes, c'est PEV couverture qui a été choisi. Cela signifie que la carte affichera la classification, le nombre de classes et le schéma de couleurs tels que prédéfinis pour la légende appelée PEV couverture. Ces légendes prédéfinies sont configurées par les administrateurs. Cliquez sur Annuler pour revenir à notre carte. Que nous apprend la légende de la carte ? Premièrement, il y a cinq classes de couverture BCG.</a:t>
            </a:r>
            <a:br>
              <a:rPr dirty="0" lang="en-US" noProof="0" sz="2400"/>
            </a:br>
            <a:endParaRPr b="0" dirty="0" i="0" lang="en-US" noProof="0" strike="noStrike" sz="1800" u="none">
              <a:solidFill>
                <a:srgbClr val="000000"/>
              </a:solidFill>
              <a:effectLst/>
              <a:latin charset="0" panose="020F0502020204030203" pitchFamily="34" typeface="Lato"/>
            </a:endParaRPr>
          </a:p>
          <a:p>
            <a:pPr rtl="0">
              <a:spcBef>
                <a:spcPts val="0"/>
              </a:spcBef>
              <a:spcAft>
                <a:spcPts val="0"/>
              </a:spcAft>
            </a:pPr>
            <a:endParaRPr b="0" dirty="0" lang="en-US" noProof="0">
              <a:effectLst/>
            </a:endParaRPr>
          </a:p>
          <a:p>
            <a:br>
              <a:rPr dirty="0" lang="en-US" noProof="0"/>
            </a:br>
            <a:endParaRPr dirty="0" lang="en-US" noProof="0"/>
          </a:p>
        </p:txBody>
      </p:sp>
    </p:spTree>
    <p:extLst>
      <p:ext uri="{BB962C8B-B14F-4D97-AF65-F5344CB8AC3E}">
        <p14:creationId xmlns:p14="http://schemas.microsoft.com/office/powerpoint/2010/main" val="1118496553"/>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53f4a326bb9ec5abe3afd42bdd06f740">
            <a:r>
              <a:rPr dirty="0" lang="en-US" noProof="0"/>
              <a:t>Faible, de zéro à 70 %, moyen, entre 70 et 80 %, élevé, entre 80 et 90 %, très élevé, entre 90 et 100 %, et un cinquième niveau appelé invalide qui va de 100 à 1000. Une unité d'organisation appartiendra à cette classe si elle a une couverture supérieure à 100 %, ce qui suppose qu'il y'a erreur dans les valeurs des données.</a:t>
            </a:r>
          </a:p>
        </p:txBody>
      </p:sp>
    </p:spTree>
    <p:extLst>
      <p:ext uri="{BB962C8B-B14F-4D97-AF65-F5344CB8AC3E}">
        <p14:creationId xmlns:p14="http://schemas.microsoft.com/office/powerpoint/2010/main" val="3319454567"/>
      </p:ext>
    </p:extLst>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46e7d795d89377f888eda0c7bb931120">
            <a:r>
              <a:rPr dirty="0" lang="en-US" noProof="0"/>
              <a:t>Sur la gauche, vous pouvez voir la couleur attribuée à chaque niveau. Les couleurs renvoient à la classification des données.</a:t>
            </a:r>
          </a:p>
        </p:txBody>
      </p:sp>
    </p:spTree>
    <p:extLst>
      <p:ext uri="{BB962C8B-B14F-4D97-AF65-F5344CB8AC3E}">
        <p14:creationId xmlns:p14="http://schemas.microsoft.com/office/powerpoint/2010/main" val="1331171827"/>
      </p:ext>
    </p:extLst>
  </p:cSld>
  <p:clrMapOvr>
    <a:masterClrMapping/>
  </p:clrMapOvr>
</p:notes>
</file>

<file path=ppt/notesSlides/notesSlide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be75fe24d66cf46bbb1b34286f5596ae">
            <a:r>
              <a:rPr b="0" dirty="0" i="0" lang="en-US" strike="noStrike" sz="1800" u="none">
                <a:solidFill>
                  <a:srgbClr val="000000"/>
                </a:solidFill>
                <a:effectLst/>
                <a:latin charset="0" panose="020F0502020204030203" pitchFamily="34" typeface="Lato"/>
              </a:rPr>
              <a:t>Par exemple, les couleurs vertes signifient un taux de couverture vaccinale plus élevé, ce qui est un objectif à atteindre dans le district, tandis que les couleurs orange et rouge indiquent un taux de couverture plus faible. Ce type de légende facilite la visualisation des données en fonction des objectifs ou des buts du projet.</a:t>
            </a:r>
          </a:p>
        </p:txBody>
      </p:sp>
    </p:spTree>
    <p:extLst>
      <p:ext uri="{BB962C8B-B14F-4D97-AF65-F5344CB8AC3E}">
        <p14:creationId xmlns:p14="http://schemas.microsoft.com/office/powerpoint/2010/main" val="2504643496"/>
      </p:ext>
    </p:extLst>
  </p:cSld>
  <p:clrMapOvr>
    <a:masterClrMapping/>
  </p:clrMapOvr>
</p:notes>
</file>

<file path=ppt/notesSlides/notesSlide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50b28391d3f3b9ee2234fe0a77860fef">
            <a:r>
              <a:rPr dirty="0" lang="en-US" noProof="0"/>
              <a:t>À droite de chaque niveau, nous pouvons voir le nombre d'unités d'organisation (dans ce cas, les districts) qui appartiennent à ces catégories. Nous avons donc deux districts avec une faible couverture de PEV BCG, deux avec une couverture moyenne, cinq avec une couverture élevée et trois avec une couverture très élevée.</a:t>
            </a:r>
          </a:p>
        </p:txBody>
      </p:sp>
    </p:spTree>
    <p:extLst>
      <p:ext uri="{BB962C8B-B14F-4D97-AF65-F5344CB8AC3E}">
        <p14:creationId xmlns:p14="http://schemas.microsoft.com/office/powerpoint/2010/main" val="727225367"/>
      </p:ext>
    </p:extLst>
  </p:cSld>
  <p:clrMapOvr>
    <a:masterClrMapping/>
  </p:clrMapOvr>
</p:notes>
</file>

<file path=ppt/notesSlides/notesSlide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a:endParaRPr dirty="0" lang="es-ES"/>
          </a:p>
        </p:txBody>
      </p:sp>
    </p:spTree>
    <p:extLst>
      <p:ext uri="{BB962C8B-B14F-4D97-AF65-F5344CB8AC3E}">
        <p14:creationId xmlns:p14="http://schemas.microsoft.com/office/powerpoint/2010/main" val="64984757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002667027"/>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693" fill="hold"/>
                                        <p:tgtEl>
                                          <p:spTgt spid="6"/>
                                        </p:tgtEl>
                                      </p:cBhvr>
                                    </p:cmd>
                                  </p:childTnLst>
                                </p:cTn>
                              </p:par>
                              <p:par>
                                <p:cTn id="7" presetID="10" presetClass="entr" presetSubtype="0" fill="hold" nodeType="withEffect">
                                  <p:stCondLst>
                                    <p:cond delay="250"/>
                                  </p:stCondLst>
                                  <p:childTnLst>
                                    <p:set>
                                      <p:cBhvr>
                                        <p:cTn id="8" dur="1" fill="hold">
                                          <p:stCondLst>
                                            <p:cond delay="0"/>
                                          </p:stCondLst>
                                        </p:cTn>
                                        <p:tgtEl>
                                          <p:spTgt spid="1026"/>
                                        </p:tgtEl>
                                        <p:attrNameLst>
                                          <p:attrName>style.visibility</p:attrName>
                                        </p:attrNameLst>
                                      </p:cBhvr>
                                      <p:to>
                                        <p:strVal val="visible"/>
                                      </p:to>
                                    </p:set>
                                    <p:animEffect transition="in" filter="fade">
                                      <p:cBhvr>
                                        <p:cTn id="9" dur="500"/>
                                        <p:tgtEl>
                                          <p:spTgt spid="1026"/>
                                        </p:tgtEl>
                                      </p:cBhvr>
                                    </p:animEffect>
                                  </p:childTnLst>
                                </p:cTn>
                              </p:par>
                              <p:par>
                                <p:cTn id="10" presetID="2" presetClass="entr" presetSubtype="6" fill="hold" grpId="0" nodeType="withEffect">
                                  <p:stCondLst>
                                    <p:cond delay="275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47" presetClass="entr" presetSubtype="0" fill="hold" nodeType="withEffect">
                                  <p:stCondLst>
                                    <p:cond delay="35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50"/>
                                        <p:tgtEl>
                                          <p:spTgt spid="5"/>
                                        </p:tgtEl>
                                      </p:cBhvr>
                                    </p:animEffect>
                                    <p:anim calcmode="lin" valueType="num">
                                      <p:cBhvr>
                                        <p:cTn id="17" dur="250" fill="hold"/>
                                        <p:tgtEl>
                                          <p:spTgt spid="5"/>
                                        </p:tgtEl>
                                        <p:attrNameLst>
                                          <p:attrName>ppt_x</p:attrName>
                                        </p:attrNameLst>
                                      </p:cBhvr>
                                      <p:tavLst>
                                        <p:tav tm="0">
                                          <p:val>
                                            <p:strVal val="#ppt_x"/>
                                          </p:val>
                                        </p:tav>
                                        <p:tav tm="100000">
                                          <p:val>
                                            <p:strVal val="#ppt_x"/>
                                          </p:val>
                                        </p:tav>
                                      </p:tavLst>
                                    </p:anim>
                                    <p:anim calcmode="lin" valueType="num">
                                      <p:cBhvr>
                                        <p:cTn id="18" dur="250" fill="hold"/>
                                        <p:tgtEl>
                                          <p:spTgt spid="5"/>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375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anim calcmode="lin" valueType="num">
                                      <p:cBhvr>
                                        <p:cTn id="22" dur="250" fill="hold"/>
                                        <p:tgtEl>
                                          <p:spTgt spid="2"/>
                                        </p:tgtEl>
                                        <p:attrNameLst>
                                          <p:attrName>ppt_x</p:attrName>
                                        </p:attrNameLst>
                                      </p:cBhvr>
                                      <p:tavLst>
                                        <p:tav tm="0">
                                          <p:val>
                                            <p:strVal val="#ppt_x"/>
                                          </p:val>
                                        </p:tav>
                                        <p:tav tm="100000">
                                          <p:val>
                                            <p:strVal val="#ppt_x"/>
                                          </p:val>
                                        </p:tav>
                                      </p:tavLst>
                                    </p:anim>
                                    <p:anim calcmode="lin" valueType="num">
                                      <p:cBhvr>
                                        <p:cTn id="23" dur="250" fill="hold"/>
                                        <p:tgtEl>
                                          <p:spTgt spid="2"/>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400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250"/>
                                        <p:tgtEl>
                                          <p:spTgt spid="8"/>
                                        </p:tgtEl>
                                      </p:cBhvr>
                                    </p:animEffect>
                                    <p:anim calcmode="lin" valueType="num">
                                      <p:cBhvr>
                                        <p:cTn id="27" dur="250" fill="hold"/>
                                        <p:tgtEl>
                                          <p:spTgt spid="8"/>
                                        </p:tgtEl>
                                        <p:attrNameLst>
                                          <p:attrName>ppt_x</p:attrName>
                                        </p:attrNameLst>
                                      </p:cBhvr>
                                      <p:tavLst>
                                        <p:tav tm="0">
                                          <p:val>
                                            <p:strVal val="#ppt_x"/>
                                          </p:val>
                                        </p:tav>
                                        <p:tav tm="100000">
                                          <p:val>
                                            <p:strVal val="#ppt_x"/>
                                          </p:val>
                                        </p:tav>
                                      </p:tavLst>
                                    </p:anim>
                                    <p:anim calcmode="lin" valueType="num">
                                      <p:cBhvr>
                                        <p:cTn id="28" dur="250" fill="hold"/>
                                        <p:tgtEl>
                                          <p:spTgt spid="8"/>
                                        </p:tgtEl>
                                        <p:attrNameLst>
                                          <p:attrName>ppt_y</p:attrName>
                                        </p:attrNameLst>
                                      </p:cBhvr>
                                      <p:tavLst>
                                        <p:tav tm="0">
                                          <p:val>
                                            <p:strVal val="#ppt_y-.1"/>
                                          </p:val>
                                        </p:tav>
                                        <p:tav tm="100000">
                                          <p:val>
                                            <p:strVal val="#ppt_y"/>
                                          </p:val>
                                        </p:tav>
                                      </p:tavLst>
                                    </p:anim>
                                  </p:childTnLst>
                                </p:cTn>
                              </p:par>
                              <p:par>
                                <p:cTn id="29" presetID="2" presetClass="exit" presetSubtype="9" fill="hold" grpId="1" nodeType="withEffect">
                                  <p:stCondLst>
                                    <p:cond delay="11750"/>
                                  </p:stCondLst>
                                  <p:childTnLst>
                                    <p:anim calcmode="lin" valueType="num">
                                      <p:cBhvr additive="base">
                                        <p:cTn id="30" dur="500"/>
                                        <p:tgtEl>
                                          <p:spTgt spid="4"/>
                                        </p:tgtEl>
                                        <p:attrNameLst>
                                          <p:attrName>ppt_x</p:attrName>
                                        </p:attrNameLst>
                                      </p:cBhvr>
                                      <p:tavLst>
                                        <p:tav tm="0">
                                          <p:val>
                                            <p:strVal val="ppt_x"/>
                                          </p:val>
                                        </p:tav>
                                        <p:tav tm="100000">
                                          <p:val>
                                            <p:strVal val="0-ppt_w/2"/>
                                          </p:val>
                                        </p:tav>
                                      </p:tavLst>
                                    </p:anim>
                                    <p:anim calcmode="lin" valueType="num">
                                      <p:cBhvr additive="base">
                                        <p:cTn id="31" dur="500"/>
                                        <p:tgtEl>
                                          <p:spTgt spid="4"/>
                                        </p:tgtEl>
                                        <p:attrNameLst>
                                          <p:attrName>ppt_y</p:attrName>
                                        </p:attrNameLst>
                                      </p:cBhvr>
                                      <p:tavLst>
                                        <p:tav tm="0">
                                          <p:val>
                                            <p:strVal val="ppt_y"/>
                                          </p:val>
                                        </p:tav>
                                        <p:tav tm="100000">
                                          <p:val>
                                            <p:strVal val="0-ppt_h/2"/>
                                          </p:val>
                                        </p:tav>
                                      </p:tavLst>
                                    </p:anim>
                                    <p:set>
                                      <p:cBhvr>
                                        <p:cTn id="32" dur="1" fill="hold">
                                          <p:stCondLst>
                                            <p:cond delay="499"/>
                                          </p:stCondLst>
                                        </p:cTn>
                                        <p:tgtEl>
                                          <p:spTgt spid="4"/>
                                        </p:tgtEl>
                                        <p:attrNameLst>
                                          <p:attrName>style.visibility</p:attrName>
                                        </p:attrNameLst>
                                      </p:cBhvr>
                                      <p:to>
                                        <p:strVal val="hidden"/>
                                      </p:to>
                                    </p:set>
                                  </p:childTnLst>
                                </p:cTn>
                              </p:par>
                              <p:par>
                                <p:cTn id="33" presetID="10" presetClass="exit" presetSubtype="0" fill="hold" nodeType="withEffect">
                                  <p:stCondLst>
                                    <p:cond delay="11750"/>
                                  </p:stCondLst>
                                  <p:childTnLst>
                                    <p:animEffect transition="out" filter="fade">
                                      <p:cBhvr>
                                        <p:cTn id="34" dur="100"/>
                                        <p:tgtEl>
                                          <p:spTgt spid="1026"/>
                                        </p:tgtEl>
                                      </p:cBhvr>
                                    </p:animEffect>
                                    <p:set>
                                      <p:cBhvr>
                                        <p:cTn id="35" dur="1" fill="hold">
                                          <p:stCondLst>
                                            <p:cond delay="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6" fill="hold" display="0">
                  <p:stCondLst>
                    <p:cond delay="indefinite"/>
                  </p:stCondLst>
                  <p:endCondLst>
                    <p:cond evt="onStopAudio" delay="0">
                      <p:tgtEl>
                        <p:sldTgt/>
                      </p:tgtEl>
                    </p:cond>
                  </p:endCondLst>
                </p:cTn>
                <p:tgtEl>
                  <p:spTgt spid="6"/>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558710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8800791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80219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28952846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OC ">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AD1FB-0A79-459A-AFA3-510831A3B957}"/>
              </a:ext>
            </a:extLst>
          </p:cNvPr>
          <p:cNvSpPr>
            <a:spLocks noGrp="1"/>
          </p:cNvSpPr>
          <p:nvPr>
            <p:ph type="title"/>
          </p:nvPr>
        </p:nvSpPr>
        <p:spPr>
          <a:xfrm>
            <a:off x="838200" y="727076"/>
            <a:ext cx="10515600" cy="365126"/>
          </a:xfrm>
        </p:spPr>
        <p:txBody>
          <a:bodyPr lIns="0" rIns="0"/>
          <a:lstStyle>
            <a:lvl1pPr>
              <a:defRPr sz="360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663458B3-16C2-4C10-80D6-5898A62D3316}"/>
              </a:ext>
            </a:extLst>
          </p:cNvPr>
          <p:cNvSpPr>
            <a:spLocks noGrp="1"/>
          </p:cNvSpPr>
          <p:nvPr>
            <p:ph idx="1"/>
          </p:nvPr>
        </p:nvSpPr>
        <p:spPr>
          <a:xfrm>
            <a:off x="838200" y="1825625"/>
            <a:ext cx="4721225" cy="3192463"/>
          </a:xfrm>
          <a:prstGeom prst="rect">
            <a:avLst/>
          </a:prstGeom>
        </p:spPr>
        <p:txBody>
          <a:bodyPr lIns="0" rIns="0">
            <a:normAutofit/>
          </a:bodyPr>
          <a:lstStyle>
            <a:lvl1pPr>
              <a:buFontTx/>
              <a:buNone/>
              <a:defRPr sz="2400"/>
            </a:lvl1pPr>
          </a:lstStyle>
          <a:p>
            <a:pPr lvl="0"/>
            <a:r>
              <a:rPr lang="en-US"/>
              <a:t>Click to edit Master text styles</a:t>
            </a:r>
          </a:p>
        </p:txBody>
      </p:sp>
      <p:pic>
        <p:nvPicPr>
          <p:cNvPr id="7" name="Google Shape;14;p2">
            <a:extLst>
              <a:ext uri="{FF2B5EF4-FFF2-40B4-BE49-F238E27FC236}">
                <a16:creationId xmlns:a16="http://schemas.microsoft.com/office/drawing/2014/main" id="{2B7A2365-60BB-42BC-80C8-CFF69BB96BE3}"/>
              </a:ext>
            </a:extLst>
          </p:cNvPr>
          <p:cNvPicPr preferRelativeResize="0"/>
          <p:nvPr/>
        </p:nvPicPr>
        <p:blipFill rotWithShape="1">
          <a:blip r:embed="rId2">
            <a:alphaModFix/>
          </a:blip>
          <a:srcRect/>
          <a:stretch/>
        </p:blipFill>
        <p:spPr>
          <a:xfrm>
            <a:off x="10595510" y="136525"/>
            <a:ext cx="1292664" cy="393600"/>
          </a:xfrm>
          <a:prstGeom prst="rect">
            <a:avLst/>
          </a:prstGeom>
          <a:noFill/>
          <a:ln>
            <a:noFill/>
          </a:ln>
        </p:spPr>
      </p:pic>
    </p:spTree>
    <p:extLst>
      <p:ext uri="{BB962C8B-B14F-4D97-AF65-F5344CB8AC3E}">
        <p14:creationId xmlns:p14="http://schemas.microsoft.com/office/powerpoint/2010/main" val="70168611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71352766"/>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userDrawn="1"/>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userDrawn="1">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spTree>
    <p:extLst>
      <p:ext uri="{BB962C8B-B14F-4D97-AF65-F5344CB8AC3E}">
        <p14:creationId xmlns:p14="http://schemas.microsoft.com/office/powerpoint/2010/main" val="1730231077"/>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userDrawn="1"/>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userDrawn="1"/>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userDrawn="1"/>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userDrawn="1"/>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userDrawn="1"/>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userDrawn="1"/>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7472692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420676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3269493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8214532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756543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97126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41722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376256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4039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
        <p:nvSpPr>
          <p:cNvPr id="2" name="Rectangle 1">
            <a:extLst>
              <a:ext uri="{FF2B5EF4-FFF2-40B4-BE49-F238E27FC236}">
                <a16:creationId xmlns:a16="http://schemas.microsoft.com/office/drawing/2014/main" id="{C6E6BB44-CE55-413D-BA32-B5CA4C3C6583}"/>
              </a:ext>
            </a:extLst>
          </p:cNvPr>
          <p:cNvSpPr/>
          <p:nvPr userDrawn="1"/>
        </p:nvSpPr>
        <p:spPr>
          <a:xfrm>
            <a:off x="4558352" y="354842"/>
            <a:ext cx="1869744" cy="7642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644685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2955046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116621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2825052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380645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216000580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3399924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425848444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3987750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svg"/><Relationship Id="rId38"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37" Type="http://schemas.openxmlformats.org/officeDocument/2006/relationships/image" Target="../media/image10.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36" Type="http://schemas.openxmlformats.org/officeDocument/2006/relationships/image" Target="../media/image9.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35" Type="http://schemas.openxmlformats.org/officeDocument/2006/relationships/image" Target="../media/image8.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3" name="Oval 2">
            <a:extLst>
              <a:ext uri="{FF2B5EF4-FFF2-40B4-BE49-F238E27FC236}">
                <a16:creationId xmlns:a16="http://schemas.microsoft.com/office/drawing/2014/main" id="{ED05BFA6-84A4-4F06-AD3E-E1BC57E23A5A}"/>
              </a:ext>
            </a:extLst>
          </p:cNvPr>
          <p:cNvSpPr/>
          <p:nvPr userDrawn="1"/>
        </p:nvSpPr>
        <p:spPr>
          <a:xfrm>
            <a:off x="-743044" y="129540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Oval 6">
            <a:extLst>
              <a:ext uri="{FF2B5EF4-FFF2-40B4-BE49-F238E27FC236}">
                <a16:creationId xmlns:a16="http://schemas.microsoft.com/office/drawing/2014/main" id="{36E6DA3F-41DA-4BBB-907D-43A4F19D1C30}"/>
              </a:ext>
            </a:extLst>
          </p:cNvPr>
          <p:cNvSpPr/>
          <p:nvPr userDrawn="1"/>
        </p:nvSpPr>
        <p:spPr>
          <a:xfrm>
            <a:off x="-743044" y="177279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Oval 8">
            <a:extLst>
              <a:ext uri="{FF2B5EF4-FFF2-40B4-BE49-F238E27FC236}">
                <a16:creationId xmlns:a16="http://schemas.microsoft.com/office/drawing/2014/main" id="{7DC035C2-A510-4185-BE4A-3D923AAA6772}"/>
              </a:ext>
            </a:extLst>
          </p:cNvPr>
          <p:cNvSpPr/>
          <p:nvPr userDrawn="1"/>
        </p:nvSpPr>
        <p:spPr>
          <a:xfrm>
            <a:off x="-743044" y="225018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Oval 9">
            <a:extLst>
              <a:ext uri="{FF2B5EF4-FFF2-40B4-BE49-F238E27FC236}">
                <a16:creationId xmlns:a16="http://schemas.microsoft.com/office/drawing/2014/main" id="{66DB8A3B-E535-4304-AAE5-95BFF8A39554}"/>
              </a:ext>
            </a:extLst>
          </p:cNvPr>
          <p:cNvSpPr/>
          <p:nvPr userDrawn="1"/>
        </p:nvSpPr>
        <p:spPr>
          <a:xfrm>
            <a:off x="-743044" y="272757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Oval 10">
            <a:extLst>
              <a:ext uri="{FF2B5EF4-FFF2-40B4-BE49-F238E27FC236}">
                <a16:creationId xmlns:a16="http://schemas.microsoft.com/office/drawing/2014/main" id="{0B2E4408-0767-482D-862F-B81AA9CC0384}"/>
              </a:ext>
            </a:extLst>
          </p:cNvPr>
          <p:cNvSpPr/>
          <p:nvPr userDrawn="1"/>
        </p:nvSpPr>
        <p:spPr>
          <a:xfrm>
            <a:off x="-743044" y="320496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a:extLst>
              <a:ext uri="{FF2B5EF4-FFF2-40B4-BE49-F238E27FC236}">
                <a16:creationId xmlns:a16="http://schemas.microsoft.com/office/drawing/2014/main" id="{DB97B79A-E9F1-4848-98D6-CF8D9D13FAE5}"/>
              </a:ext>
            </a:extLst>
          </p:cNvPr>
          <p:cNvSpPr txBox="1"/>
          <p:nvPr userDrawn="1"/>
        </p:nvSpPr>
        <p:spPr>
          <a:xfrm>
            <a:off x="12482073" y="856461"/>
            <a:ext cx="868362" cy="553998"/>
          </a:xfrm>
          <a:prstGeom prst="rect">
            <a:avLst/>
          </a:prstGeom>
          <a:noFill/>
        </p:spPr>
        <p:txBody>
          <a:bodyPr wrap="square" rtlCol="0">
            <a:spAutoFit/>
          </a:bodyPr>
          <a:lstStyle/>
          <a:p>
            <a:pPr algn="ctr"/>
            <a:r>
              <a:rPr lang="es-ES" sz="1000"/>
              <a:t>TOC / Learning goals</a:t>
            </a:r>
          </a:p>
        </p:txBody>
      </p:sp>
      <p:sp>
        <p:nvSpPr>
          <p:cNvPr id="13" name="TextBox 12">
            <a:extLst>
              <a:ext uri="{FF2B5EF4-FFF2-40B4-BE49-F238E27FC236}">
                <a16:creationId xmlns:a16="http://schemas.microsoft.com/office/drawing/2014/main" id="{A38420D3-6308-4BCF-A3B3-1962B44D9923}"/>
              </a:ext>
            </a:extLst>
          </p:cNvPr>
          <p:cNvSpPr txBox="1"/>
          <p:nvPr userDrawn="1"/>
        </p:nvSpPr>
        <p:spPr>
          <a:xfrm>
            <a:off x="12482073" y="2324326"/>
            <a:ext cx="868362" cy="246221"/>
          </a:xfrm>
          <a:prstGeom prst="rect">
            <a:avLst/>
          </a:prstGeom>
          <a:noFill/>
        </p:spPr>
        <p:txBody>
          <a:bodyPr wrap="square" rtlCol="0">
            <a:spAutoFit/>
          </a:bodyPr>
          <a:lstStyle/>
          <a:p>
            <a:pPr algn="ctr"/>
            <a:r>
              <a:rPr lang="es-ES" sz="1000"/>
              <a:t>Concept </a:t>
            </a:r>
          </a:p>
        </p:txBody>
      </p:sp>
      <p:sp>
        <p:nvSpPr>
          <p:cNvPr id="14" name="TextBox 13">
            <a:extLst>
              <a:ext uri="{FF2B5EF4-FFF2-40B4-BE49-F238E27FC236}">
                <a16:creationId xmlns:a16="http://schemas.microsoft.com/office/drawing/2014/main" id="{3303F787-7276-4853-8127-252494DA38F0}"/>
              </a:ext>
            </a:extLst>
          </p:cNvPr>
          <p:cNvSpPr txBox="1"/>
          <p:nvPr userDrawn="1"/>
        </p:nvSpPr>
        <p:spPr>
          <a:xfrm>
            <a:off x="12382728" y="3475493"/>
            <a:ext cx="1067052" cy="246221"/>
          </a:xfrm>
          <a:prstGeom prst="rect">
            <a:avLst/>
          </a:prstGeom>
          <a:noFill/>
        </p:spPr>
        <p:txBody>
          <a:bodyPr wrap="square" rtlCol="0">
            <a:spAutoFit/>
          </a:bodyPr>
          <a:lstStyle/>
          <a:p>
            <a:pPr algn="ctr"/>
            <a:r>
              <a:rPr lang="es-ES" sz="1000"/>
              <a:t>Demonstration </a:t>
            </a:r>
          </a:p>
        </p:txBody>
      </p:sp>
      <p:sp>
        <p:nvSpPr>
          <p:cNvPr id="15" name="TextBox 14">
            <a:extLst>
              <a:ext uri="{FF2B5EF4-FFF2-40B4-BE49-F238E27FC236}">
                <a16:creationId xmlns:a16="http://schemas.microsoft.com/office/drawing/2014/main" id="{CF1A3737-17E0-478A-ABFD-7B08BCC67AD9}"/>
              </a:ext>
            </a:extLst>
          </p:cNvPr>
          <p:cNvSpPr txBox="1"/>
          <p:nvPr userDrawn="1"/>
        </p:nvSpPr>
        <p:spPr>
          <a:xfrm>
            <a:off x="12482073" y="4626660"/>
            <a:ext cx="868362" cy="246221"/>
          </a:xfrm>
          <a:prstGeom prst="rect">
            <a:avLst/>
          </a:prstGeom>
          <a:noFill/>
        </p:spPr>
        <p:txBody>
          <a:bodyPr wrap="square" rtlCol="0">
            <a:spAutoFit/>
          </a:bodyPr>
          <a:lstStyle/>
          <a:p>
            <a:pPr algn="ctr"/>
            <a:r>
              <a:rPr lang="es-ES" sz="1000"/>
              <a:t>Use case </a:t>
            </a:r>
          </a:p>
        </p:txBody>
      </p:sp>
      <p:sp>
        <p:nvSpPr>
          <p:cNvPr id="16" name="TextBox 15">
            <a:extLst>
              <a:ext uri="{FF2B5EF4-FFF2-40B4-BE49-F238E27FC236}">
                <a16:creationId xmlns:a16="http://schemas.microsoft.com/office/drawing/2014/main" id="{4B19B469-2297-4ED1-90BA-D80BCD4C6A53}"/>
              </a:ext>
            </a:extLst>
          </p:cNvPr>
          <p:cNvSpPr txBox="1"/>
          <p:nvPr userDrawn="1"/>
        </p:nvSpPr>
        <p:spPr>
          <a:xfrm>
            <a:off x="-1715165" y="5175448"/>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17" name="TextBox 16">
            <a:extLst>
              <a:ext uri="{FF2B5EF4-FFF2-40B4-BE49-F238E27FC236}">
                <a16:creationId xmlns:a16="http://schemas.microsoft.com/office/drawing/2014/main" id="{E12CE32C-F77D-4BFB-8062-E2BBF300B7C9}"/>
              </a:ext>
            </a:extLst>
          </p:cNvPr>
          <p:cNvSpPr txBox="1"/>
          <p:nvPr userDrawn="1"/>
        </p:nvSpPr>
        <p:spPr>
          <a:xfrm>
            <a:off x="-1739938" y="3743275"/>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19" name="TextBox 18">
            <a:extLst>
              <a:ext uri="{FF2B5EF4-FFF2-40B4-BE49-F238E27FC236}">
                <a16:creationId xmlns:a16="http://schemas.microsoft.com/office/drawing/2014/main" id="{593E29E9-E44F-4186-B1B8-5B1341C909F9}"/>
              </a:ext>
            </a:extLst>
          </p:cNvPr>
          <p:cNvSpPr txBox="1"/>
          <p:nvPr userDrawn="1"/>
        </p:nvSpPr>
        <p:spPr>
          <a:xfrm>
            <a:off x="12482073" y="5753251"/>
            <a:ext cx="868362" cy="246221"/>
          </a:xfrm>
          <a:prstGeom prst="rect">
            <a:avLst/>
          </a:prstGeom>
          <a:noFill/>
        </p:spPr>
        <p:txBody>
          <a:bodyPr wrap="square" rtlCol="0">
            <a:spAutoFit/>
          </a:bodyPr>
          <a:lstStyle/>
          <a:p>
            <a:pPr algn="ctr"/>
            <a:r>
              <a:rPr lang="es-ES" sz="1000"/>
              <a:t>Summary</a:t>
            </a:r>
          </a:p>
        </p:txBody>
      </p:sp>
      <p:sp>
        <p:nvSpPr>
          <p:cNvPr id="20" name="TextBox 19">
            <a:extLst>
              <a:ext uri="{FF2B5EF4-FFF2-40B4-BE49-F238E27FC236}">
                <a16:creationId xmlns:a16="http://schemas.microsoft.com/office/drawing/2014/main" id="{5D2BBBBE-43E1-4048-83F2-FF0E97583F51}"/>
              </a:ext>
            </a:extLst>
          </p:cNvPr>
          <p:cNvSpPr txBox="1"/>
          <p:nvPr userDrawn="1"/>
        </p:nvSpPr>
        <p:spPr>
          <a:xfrm>
            <a:off x="12482073" y="6942413"/>
            <a:ext cx="868362" cy="246221"/>
          </a:xfrm>
          <a:prstGeom prst="rect">
            <a:avLst/>
          </a:prstGeom>
          <a:noFill/>
        </p:spPr>
        <p:txBody>
          <a:bodyPr wrap="square" rtlCol="0">
            <a:spAutoFit/>
          </a:bodyPr>
          <a:lstStyle/>
          <a:p>
            <a:pPr algn="ctr"/>
            <a:r>
              <a:rPr lang="es-ES" sz="1000"/>
              <a:t>Question</a:t>
            </a:r>
          </a:p>
        </p:txBody>
      </p:sp>
      <p:grpSp>
        <p:nvGrpSpPr>
          <p:cNvPr id="21" name="Group 20">
            <a:extLst>
              <a:ext uri="{FF2B5EF4-FFF2-40B4-BE49-F238E27FC236}">
                <a16:creationId xmlns:a16="http://schemas.microsoft.com/office/drawing/2014/main" id="{1D6DE898-8CB0-4E91-B5A4-63C3873B8139}"/>
              </a:ext>
            </a:extLst>
          </p:cNvPr>
          <p:cNvGrpSpPr/>
          <p:nvPr userDrawn="1"/>
        </p:nvGrpSpPr>
        <p:grpSpPr>
          <a:xfrm>
            <a:off x="12513918" y="6103253"/>
            <a:ext cx="804672" cy="804672"/>
            <a:chOff x="10901033" y="516564"/>
            <a:chExt cx="804672" cy="804672"/>
          </a:xfrm>
        </p:grpSpPr>
        <p:sp>
          <p:nvSpPr>
            <p:cNvPr id="22" name="Oval 21">
              <a:extLst>
                <a:ext uri="{FF2B5EF4-FFF2-40B4-BE49-F238E27FC236}">
                  <a16:creationId xmlns:a16="http://schemas.microsoft.com/office/drawing/2014/main" id="{A80C74D7-987A-4873-A3C3-D946F27F99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Graphic 22" descr="Question Mark with solid fill">
              <a:extLst>
                <a:ext uri="{FF2B5EF4-FFF2-40B4-BE49-F238E27FC236}">
                  <a16:creationId xmlns:a16="http://schemas.microsoft.com/office/drawing/2014/main" id="{A776F404-3713-444D-9474-6DC53C022B30}"/>
                </a:ext>
              </a:extLst>
            </p:cNvPr>
            <p:cNvPicPr>
              <a:picLocks noChangeAspect="1"/>
            </p:cNvPicPr>
            <p:nvPr userDrawn="1"/>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17470" y="633001"/>
              <a:ext cx="571799" cy="571799"/>
            </a:xfrm>
            <a:prstGeom prst="rect">
              <a:avLst/>
            </a:prstGeom>
          </p:spPr>
        </p:pic>
      </p:grpSp>
      <p:grpSp>
        <p:nvGrpSpPr>
          <p:cNvPr id="24" name="Group 23">
            <a:extLst>
              <a:ext uri="{FF2B5EF4-FFF2-40B4-BE49-F238E27FC236}">
                <a16:creationId xmlns:a16="http://schemas.microsoft.com/office/drawing/2014/main" id="{1BA597F3-4648-4198-91BB-8C59536266BA}"/>
              </a:ext>
            </a:extLst>
          </p:cNvPr>
          <p:cNvGrpSpPr/>
          <p:nvPr userDrawn="1"/>
        </p:nvGrpSpPr>
        <p:grpSpPr>
          <a:xfrm>
            <a:off x="12513918" y="4962202"/>
            <a:ext cx="804672" cy="804672"/>
            <a:chOff x="10901033" y="516564"/>
            <a:chExt cx="804672" cy="804672"/>
          </a:xfrm>
        </p:grpSpPr>
        <p:sp>
          <p:nvSpPr>
            <p:cNvPr id="25" name="Oval 24">
              <a:extLst>
                <a:ext uri="{FF2B5EF4-FFF2-40B4-BE49-F238E27FC236}">
                  <a16:creationId xmlns:a16="http://schemas.microsoft.com/office/drawing/2014/main" id="{F62AEC0B-B003-420C-838E-204724373CC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aphic 25" descr="Clipboard Checked with solid fill">
              <a:extLst>
                <a:ext uri="{FF2B5EF4-FFF2-40B4-BE49-F238E27FC236}">
                  <a16:creationId xmlns:a16="http://schemas.microsoft.com/office/drawing/2014/main" id="{EFA6570C-BEDB-4345-9339-35CBDD424A4D}"/>
                </a:ext>
              </a:extLst>
            </p:cNvPr>
            <p:cNvPicPr>
              <a:picLocks noChangeAspect="1"/>
            </p:cNvPicPr>
            <p:nvPr userDrawn="1"/>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979083" y="594614"/>
              <a:ext cx="648573" cy="648573"/>
            </a:xfrm>
            <a:prstGeom prst="rect">
              <a:avLst/>
            </a:prstGeom>
          </p:spPr>
        </p:pic>
      </p:grpSp>
      <p:grpSp>
        <p:nvGrpSpPr>
          <p:cNvPr id="27" name="Group 26">
            <a:extLst>
              <a:ext uri="{FF2B5EF4-FFF2-40B4-BE49-F238E27FC236}">
                <a16:creationId xmlns:a16="http://schemas.microsoft.com/office/drawing/2014/main" id="{A12584DF-DF18-4684-AD0D-14F32E3A12E4}"/>
              </a:ext>
            </a:extLst>
          </p:cNvPr>
          <p:cNvGrpSpPr/>
          <p:nvPr userDrawn="1"/>
        </p:nvGrpSpPr>
        <p:grpSpPr>
          <a:xfrm>
            <a:off x="12513918" y="2656576"/>
            <a:ext cx="804672" cy="804672"/>
            <a:chOff x="10901033" y="516564"/>
            <a:chExt cx="804672" cy="804672"/>
          </a:xfrm>
        </p:grpSpPr>
        <p:sp>
          <p:nvSpPr>
            <p:cNvPr id="28" name="Oval 27">
              <a:extLst>
                <a:ext uri="{FF2B5EF4-FFF2-40B4-BE49-F238E27FC236}">
                  <a16:creationId xmlns:a16="http://schemas.microsoft.com/office/drawing/2014/main" id="{FDF7CCCB-2334-4143-8A9E-A1BAE909D8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aphic 28" descr="Laptop with solid fill">
              <a:extLst>
                <a:ext uri="{FF2B5EF4-FFF2-40B4-BE49-F238E27FC236}">
                  <a16:creationId xmlns:a16="http://schemas.microsoft.com/office/drawing/2014/main" id="{F1FE4BFF-2977-43C5-90A8-7DB1AA6D43FF}"/>
                </a:ext>
              </a:extLst>
            </p:cNvPr>
            <p:cNvPicPr>
              <a:picLocks noChangeAspect="1"/>
            </p:cNvPicPr>
            <p:nvPr userDrawn="1"/>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984532" y="595563"/>
              <a:ext cx="637674" cy="637674"/>
            </a:xfrm>
            <a:prstGeom prst="rect">
              <a:avLst/>
            </a:prstGeom>
          </p:spPr>
        </p:pic>
      </p:grpSp>
      <p:grpSp>
        <p:nvGrpSpPr>
          <p:cNvPr id="30" name="Group 29">
            <a:extLst>
              <a:ext uri="{FF2B5EF4-FFF2-40B4-BE49-F238E27FC236}">
                <a16:creationId xmlns:a16="http://schemas.microsoft.com/office/drawing/2014/main" id="{F4F1C219-6D4F-4CA7-AFCE-81F28D74907A}"/>
              </a:ext>
            </a:extLst>
          </p:cNvPr>
          <p:cNvGrpSpPr/>
          <p:nvPr userDrawn="1"/>
        </p:nvGrpSpPr>
        <p:grpSpPr>
          <a:xfrm>
            <a:off x="12513918" y="3853782"/>
            <a:ext cx="804672" cy="804672"/>
            <a:chOff x="10901033" y="516564"/>
            <a:chExt cx="804672" cy="804672"/>
          </a:xfrm>
        </p:grpSpPr>
        <p:sp>
          <p:nvSpPr>
            <p:cNvPr id="31" name="Oval 30">
              <a:extLst>
                <a:ext uri="{FF2B5EF4-FFF2-40B4-BE49-F238E27FC236}">
                  <a16:creationId xmlns:a16="http://schemas.microsoft.com/office/drawing/2014/main" id="{4E1FEE0B-0719-4D0D-BAD8-AE815F9666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2" name="Group 31">
              <a:extLst>
                <a:ext uri="{FF2B5EF4-FFF2-40B4-BE49-F238E27FC236}">
                  <a16:creationId xmlns:a16="http://schemas.microsoft.com/office/drawing/2014/main" id="{224FF251-5A1C-4FC8-A1F5-A3D9EB0A2C3D}"/>
                </a:ext>
              </a:extLst>
            </p:cNvPr>
            <p:cNvGrpSpPr/>
            <p:nvPr userDrawn="1"/>
          </p:nvGrpSpPr>
          <p:grpSpPr>
            <a:xfrm>
              <a:off x="10992291" y="581245"/>
              <a:ext cx="666309" cy="666309"/>
              <a:chOff x="13003652" y="1939091"/>
              <a:chExt cx="914400" cy="914400"/>
            </a:xfrm>
          </p:grpSpPr>
          <p:pic>
            <p:nvPicPr>
              <p:cNvPr id="33" name="Graphic 32" descr="Magnifying glass with solid fill">
                <a:extLst>
                  <a:ext uri="{FF2B5EF4-FFF2-40B4-BE49-F238E27FC236}">
                    <a16:creationId xmlns:a16="http://schemas.microsoft.com/office/drawing/2014/main" id="{8068123A-7547-4F5E-83F0-15FC4F297D6A}"/>
                  </a:ext>
                </a:extLst>
              </p:cNvPr>
              <p:cNvPicPr>
                <a:picLocks noChangeAspect="1"/>
              </p:cNvPicPr>
              <p:nvPr userDrawn="1"/>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003652" y="1939091"/>
                <a:ext cx="914400" cy="914400"/>
              </a:xfrm>
              <a:prstGeom prst="rect">
                <a:avLst/>
              </a:prstGeom>
            </p:spPr>
          </p:pic>
          <p:sp>
            <p:nvSpPr>
              <p:cNvPr id="34" name="Graphic 32" descr="Heartbeat outline">
                <a:extLst>
                  <a:ext uri="{FF2B5EF4-FFF2-40B4-BE49-F238E27FC236}">
                    <a16:creationId xmlns:a16="http://schemas.microsoft.com/office/drawing/2014/main" id="{53EAD60C-BCC3-451B-8F49-C37677D1F9F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35" name="Group 34">
            <a:extLst>
              <a:ext uri="{FF2B5EF4-FFF2-40B4-BE49-F238E27FC236}">
                <a16:creationId xmlns:a16="http://schemas.microsoft.com/office/drawing/2014/main" id="{B760A695-F256-4D68-A736-52A91BA07F1A}"/>
              </a:ext>
            </a:extLst>
          </p:cNvPr>
          <p:cNvGrpSpPr/>
          <p:nvPr userDrawn="1"/>
        </p:nvGrpSpPr>
        <p:grpSpPr>
          <a:xfrm>
            <a:off x="12513918" y="0"/>
            <a:ext cx="804672" cy="804672"/>
            <a:chOff x="10901033" y="516564"/>
            <a:chExt cx="804672" cy="804672"/>
          </a:xfrm>
        </p:grpSpPr>
        <p:sp>
          <p:nvSpPr>
            <p:cNvPr id="36" name="Oval 35">
              <a:extLst>
                <a:ext uri="{FF2B5EF4-FFF2-40B4-BE49-F238E27FC236}">
                  <a16:creationId xmlns:a16="http://schemas.microsoft.com/office/drawing/2014/main" id="{E7019F22-1271-4E26-B1D2-00E9BCFDC62D}"/>
                </a:ext>
              </a:extLst>
            </p:cNvPr>
            <p:cNvSpPr/>
            <p:nvPr userDrawn="1"/>
          </p:nvSpPr>
          <p:spPr>
            <a:xfrm>
              <a:off x="10901033" y="516564"/>
              <a:ext cx="804672" cy="80467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Graphic 36" descr="Bullseye with solid fill">
              <a:extLst>
                <a:ext uri="{FF2B5EF4-FFF2-40B4-BE49-F238E27FC236}">
                  <a16:creationId xmlns:a16="http://schemas.microsoft.com/office/drawing/2014/main" id="{BC090698-0C9A-4518-8392-959575C83D1D}"/>
                </a:ext>
              </a:extLst>
            </p:cNvPr>
            <p:cNvPicPr>
              <a:picLocks noChangeAspect="1"/>
            </p:cNvPicPr>
            <p:nvPr userDrawn="1"/>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994582" y="605613"/>
              <a:ext cx="617573" cy="617573"/>
            </a:xfrm>
            <a:prstGeom prst="rect">
              <a:avLst/>
            </a:prstGeom>
          </p:spPr>
        </p:pic>
      </p:grpSp>
      <p:grpSp>
        <p:nvGrpSpPr>
          <p:cNvPr id="38" name="Group 37">
            <a:extLst>
              <a:ext uri="{FF2B5EF4-FFF2-40B4-BE49-F238E27FC236}">
                <a16:creationId xmlns:a16="http://schemas.microsoft.com/office/drawing/2014/main" id="{9F3438EE-E5AB-43EC-9B09-C74C4B9708F3}"/>
              </a:ext>
            </a:extLst>
          </p:cNvPr>
          <p:cNvGrpSpPr/>
          <p:nvPr userDrawn="1"/>
        </p:nvGrpSpPr>
        <p:grpSpPr>
          <a:xfrm>
            <a:off x="12513918" y="1505409"/>
            <a:ext cx="804672" cy="804672"/>
            <a:chOff x="10901033" y="516564"/>
            <a:chExt cx="804672" cy="804672"/>
          </a:xfrm>
        </p:grpSpPr>
        <p:sp>
          <p:nvSpPr>
            <p:cNvPr id="39" name="Oval 38">
              <a:extLst>
                <a:ext uri="{FF2B5EF4-FFF2-40B4-BE49-F238E27FC236}">
                  <a16:creationId xmlns:a16="http://schemas.microsoft.com/office/drawing/2014/main" id="{F8F52024-676B-49F6-B09A-48531336583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0" name="Group 39">
              <a:extLst>
                <a:ext uri="{FF2B5EF4-FFF2-40B4-BE49-F238E27FC236}">
                  <a16:creationId xmlns:a16="http://schemas.microsoft.com/office/drawing/2014/main" id="{32594001-FCF0-4BD8-9A44-779DE021D95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41" name="Freeform: Shape 40">
                <a:extLst>
                  <a:ext uri="{FF2B5EF4-FFF2-40B4-BE49-F238E27FC236}">
                    <a16:creationId xmlns:a16="http://schemas.microsoft.com/office/drawing/2014/main" id="{44FE4F16-59AA-4997-9198-726FC13A4FCB}"/>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7E149D13-9287-4352-93FA-36502DF37A41}"/>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59EE3296-1D82-485E-AD19-9316349FB95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828B9781-7A17-41A1-B627-E6743BD9046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45" name="TextBox 44">
            <a:extLst>
              <a:ext uri="{FF2B5EF4-FFF2-40B4-BE49-F238E27FC236}">
                <a16:creationId xmlns:a16="http://schemas.microsoft.com/office/drawing/2014/main" id="{0FD23FF8-9BC3-4B67-98AD-6314CF64421A}"/>
              </a:ext>
            </a:extLst>
          </p:cNvPr>
          <p:cNvSpPr txBox="1"/>
          <p:nvPr userDrawn="1"/>
        </p:nvSpPr>
        <p:spPr>
          <a:xfrm>
            <a:off x="-2989486" y="5921680"/>
            <a:ext cx="2737761" cy="461665"/>
          </a:xfrm>
          <a:prstGeom prst="rect">
            <a:avLst/>
          </a:prstGeom>
          <a:noFill/>
        </p:spPr>
        <p:txBody>
          <a:bodyPr wrap="square" rtlCol="0">
            <a:spAutoFit/>
          </a:bodyPr>
          <a:lstStyle/>
          <a:p>
            <a:r>
              <a:rPr lang="es-ES" sz="2400"/>
              <a:t>Body text: 24 px</a:t>
            </a:r>
          </a:p>
        </p:txBody>
      </p:sp>
      <p:pic>
        <p:nvPicPr>
          <p:cNvPr id="46" name="Picture 45" descr="Icon&#10;&#10;Description automatically generated with medium confidence">
            <a:extLst>
              <a:ext uri="{FF2B5EF4-FFF2-40B4-BE49-F238E27FC236}">
                <a16:creationId xmlns:a16="http://schemas.microsoft.com/office/drawing/2014/main" id="{8390949A-9D25-40D0-9C35-4AAB0DDF8B45}"/>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0" y="-1476971"/>
            <a:ext cx="1338932" cy="1338932"/>
          </a:xfrm>
          <a:prstGeom prst="rect">
            <a:avLst/>
          </a:prstGeom>
          <a:ln>
            <a:solidFill>
              <a:schemeClr val="tx1">
                <a:lumMod val="60000"/>
                <a:lumOff val="40000"/>
              </a:schemeClr>
            </a:solidFill>
          </a:ln>
        </p:spPr>
      </p:pic>
      <p:pic>
        <p:nvPicPr>
          <p:cNvPr id="47" name="Picture 46" descr="Icon&#10;&#10;Description automatically generated with medium confidence">
            <a:extLst>
              <a:ext uri="{FF2B5EF4-FFF2-40B4-BE49-F238E27FC236}">
                <a16:creationId xmlns:a16="http://schemas.microsoft.com/office/drawing/2014/main" id="{E4DA83D7-CA1E-482C-A531-8236BFADD806}"/>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1696807" y="-2051025"/>
            <a:ext cx="1928189" cy="1928189"/>
          </a:xfrm>
          <a:prstGeom prst="rect">
            <a:avLst/>
          </a:prstGeom>
          <a:ln>
            <a:solidFill>
              <a:schemeClr val="tx1">
                <a:lumMod val="60000"/>
                <a:lumOff val="40000"/>
              </a:schemeClr>
            </a:solidFill>
          </a:ln>
        </p:spPr>
      </p:pic>
      <p:pic>
        <p:nvPicPr>
          <p:cNvPr id="48" name="Picture 47" descr="Icon&#10;&#10;Description automatically generated with medium confidence">
            <a:extLst>
              <a:ext uri="{FF2B5EF4-FFF2-40B4-BE49-F238E27FC236}">
                <a16:creationId xmlns:a16="http://schemas.microsoft.com/office/drawing/2014/main" id="{46A811A0-00C2-4996-957F-736EF813D0A3}"/>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3834020" y="-3084695"/>
            <a:ext cx="2961859" cy="2961859"/>
          </a:xfrm>
          <a:prstGeom prst="rect">
            <a:avLst/>
          </a:prstGeom>
          <a:ln>
            <a:solidFill>
              <a:schemeClr val="tx1">
                <a:lumMod val="60000"/>
                <a:lumOff val="40000"/>
              </a:schemeClr>
            </a:solidFill>
          </a:ln>
        </p:spPr>
      </p:pic>
      <p:pic>
        <p:nvPicPr>
          <p:cNvPr id="49" name="Picture 48" descr="Icon&#10;&#10;Description automatically generated with medium confidence">
            <a:extLst>
              <a:ext uri="{FF2B5EF4-FFF2-40B4-BE49-F238E27FC236}">
                <a16:creationId xmlns:a16="http://schemas.microsoft.com/office/drawing/2014/main" id="{9494756D-80D2-4B23-A6B3-906178B17C58}"/>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7054786" y="-4271259"/>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67890232"/>
      </p:ext>
    </p:extLst>
  </p:cSld>
  <p:clrMap bg1="lt1" tx1="dk1" bg2="lt2" tx2="dk2" accent1="accent1" accent2="accent2" accent3="accent3" accent4="accent4" accent5="accent5" accent6="accent6" hlink="hlink" folHlink="folHlink"/>
  <p:sldLayoutIdLst>
    <p:sldLayoutId id="2147483697" r:id="rId1"/>
    <p:sldLayoutId id="2147483688" r:id="rId2"/>
    <p:sldLayoutId id="2147483692" r:id="rId3"/>
    <p:sldLayoutId id="2147483685" r:id="rId4"/>
    <p:sldLayoutId id="2147483693" r:id="rId5"/>
    <p:sldLayoutId id="2147483687" r:id="rId6"/>
    <p:sldLayoutId id="2147483694" r:id="rId7"/>
    <p:sldLayoutId id="2147483689" r:id="rId8"/>
    <p:sldLayoutId id="2147483695" r:id="rId9"/>
    <p:sldLayoutId id="2147483690" r:id="rId10"/>
    <p:sldLayoutId id="2147483696" r:id="rId11"/>
    <p:sldLayoutId id="2147483691" r:id="rId12"/>
    <p:sldLayoutId id="2147483686" r:id="rId13"/>
    <p:sldLayoutId id="2147483662" r:id="rId14"/>
    <p:sldLayoutId id="2147483664" r:id="rId15"/>
    <p:sldLayoutId id="2147483682" r:id="rId16"/>
    <p:sldLayoutId id="2147483674" r:id="rId17"/>
    <p:sldLayoutId id="2147483704" r:id="rId18"/>
    <p:sldLayoutId id="2147483706" r:id="rId19"/>
    <p:sldLayoutId id="2147483698" r:id="rId20"/>
    <p:sldLayoutId id="2147483699" r:id="rId21"/>
    <p:sldLayoutId id="2147483700" r:id="rId22"/>
    <p:sldLayoutId id="2147483701" r:id="rId23"/>
    <p:sldLayoutId id="2147483703" r:id="rId24"/>
    <p:sldLayoutId id="2147483702" r:id="rId25"/>
    <p:sldLayoutId id="2147483684" r:id="rId26"/>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4" userDrawn="1">
          <p15:clr>
            <a:srgbClr val="F26B43"/>
          </p15:clr>
        </p15:guide>
        <p15:guide id="2" pos="3840" userDrawn="1">
          <p15:clr>
            <a:srgbClr val="F26B43"/>
          </p15:clr>
        </p15:guide>
        <p15:guide id="3" pos="336" userDrawn="1">
          <p15:clr>
            <a:srgbClr val="F26B43"/>
          </p15:clr>
        </p15:guide>
        <p15:guide id="4" pos="840" userDrawn="1">
          <p15:clr>
            <a:srgbClr val="F26B43"/>
          </p15:clr>
        </p15:guide>
        <p15:guide id="5" pos="1344" userDrawn="1">
          <p15:clr>
            <a:srgbClr val="F26B43"/>
          </p15:clr>
        </p15:guide>
        <p15:guide id="6" pos="6864" userDrawn="1">
          <p15:clr>
            <a:srgbClr val="F26B43"/>
          </p15:clr>
        </p15:guide>
        <p15:guide id="7" pos="7368" userDrawn="1">
          <p15:clr>
            <a:srgbClr val="F26B43"/>
          </p15:clr>
        </p15:guide>
        <p15:guide id="8" orient="horz" pos="312" userDrawn="1">
          <p15:clr>
            <a:srgbClr val="F26B43"/>
          </p15:clr>
        </p15:guide>
        <p15:guide id="9" orient="horz" pos="816" userDrawn="1">
          <p15:clr>
            <a:srgbClr val="F26B43"/>
          </p15:clr>
        </p15:guide>
        <p15:guide id="10" orient="horz" pos="1176" userDrawn="1">
          <p15:clr>
            <a:srgbClr val="F26B43"/>
          </p15:clr>
        </p15:guide>
        <p15:guide id="11" orient="horz" pos="3432" userDrawn="1">
          <p15:clr>
            <a:srgbClr val="F26B43"/>
          </p15:clr>
        </p15:guide>
        <p15:guide id="12" orient="horz" pos="3768" userDrawn="1">
          <p15:clr>
            <a:srgbClr val="F26B43"/>
          </p15:clr>
        </p15:guide>
        <p15:guide id="13" pos="6360" userDrawn="1">
          <p15:clr>
            <a:srgbClr val="F26B43"/>
          </p15:clr>
        </p15:guide>
      </p15:sldGuideLst>
    </p:ext>
  </p:extLst>
</p:sldMaster>
</file>

<file path=ppt/slides/_rels/slide1.xml.rels><?xml version="1.0" encoding="utf-8"?>
<Relationships xmlns="http://schemas.openxmlformats.org/package/2006/relationships"><Relationship Id="rId8" Target="../media/image14.png" Type="http://schemas.openxmlformats.org/officeDocument/2006/relationships/image"/><Relationship Id="rId3" Target="../media/media1.mp3" Type="http://schemas.microsoft.com/office/2007/relationships/media"/><Relationship Id="rId7" Target="../media/image13.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12.png" Type="http://schemas.openxmlformats.org/officeDocument/2006/relationships/image"/><Relationship Id="rId5" Target="../notesSlides/notesSlide1.xml" Type="http://schemas.openxmlformats.org/officeDocument/2006/relationships/notesSlide"/><Relationship Id="rId4" Target="../slideLayouts/slideLayout26.xml" Type="http://schemas.openxmlformats.org/officeDocument/2006/relationships/slideLayout"/></Relationships>
</file>

<file path=ppt/slides/_rels/slide10.xml.rels><?xml version="1.0" encoding="utf-8"?>
<Relationships xmlns="http://schemas.openxmlformats.org/package/2006/relationships"><Relationship Id="rId3" Target="../notesSlides/notesSlide10.xml" Type="http://schemas.openxmlformats.org/officeDocument/2006/relationships/notesSlide"/><Relationship Id="rId2" Target="../slideLayouts/slideLayout26.xml" Type="http://schemas.openxmlformats.org/officeDocument/2006/relationships/slideLayout"/><Relationship Id="rId1" Target="../tags/tag11.xml" Type="http://schemas.openxmlformats.org/officeDocument/2006/relationships/tags"/><Relationship Id="rId6" Target="../media/image24.svg" Type="http://schemas.openxmlformats.org/officeDocument/2006/relationships/image"/><Relationship Id="rId5" Target="../media/image23.png" Type="http://schemas.openxmlformats.org/officeDocument/2006/relationships/image"/><Relationship Id="rId4" Target="../media/image22.png" Type="http://schemas.openxmlformats.org/officeDocument/2006/relationships/image"/></Relationships>
</file>

<file path=ppt/slides/_rels/slide11.xml.rels><?xml version="1.0" encoding="utf-8"?>
<Relationships xmlns="http://schemas.openxmlformats.org/package/2006/relationships"><Relationship Id="rId3" Target="../notesSlides/notesSlide11.xml" Type="http://schemas.openxmlformats.org/officeDocument/2006/relationships/notesSlide"/><Relationship Id="rId2" Target="../slideLayouts/slideLayout26.xml" Type="http://schemas.openxmlformats.org/officeDocument/2006/relationships/slideLayout"/><Relationship Id="rId1" Target="../tags/tag12.xml" Type="http://schemas.openxmlformats.org/officeDocument/2006/relationships/tags"/><Relationship Id="rId6" Target="../media/image24.svg" Type="http://schemas.openxmlformats.org/officeDocument/2006/relationships/image"/><Relationship Id="rId5" Target="../media/image23.png" Type="http://schemas.openxmlformats.org/officeDocument/2006/relationships/image"/><Relationship Id="rId4" Target="../media/image22.png" Type="http://schemas.openxmlformats.org/officeDocument/2006/relationships/image"/></Relationships>
</file>

<file path=ppt/slides/_rels/slide12.xml.rels><?xml version="1.0" encoding="utf-8"?>
<Relationships xmlns="http://schemas.openxmlformats.org/package/2006/relationships"><Relationship Id="rId3" Target="../notesSlides/notesSlide12.xml" Type="http://schemas.openxmlformats.org/officeDocument/2006/relationships/notesSlide"/><Relationship Id="rId2" Target="../slideLayouts/slideLayout26.xml" Type="http://schemas.openxmlformats.org/officeDocument/2006/relationships/slideLayout"/><Relationship Id="rId1" Target="../tags/tag13.xml" Type="http://schemas.openxmlformats.org/officeDocument/2006/relationships/tags"/><Relationship Id="rId6" Target="../media/image24.svg" Type="http://schemas.openxmlformats.org/officeDocument/2006/relationships/image"/><Relationship Id="rId5" Target="../media/image23.png" Type="http://schemas.openxmlformats.org/officeDocument/2006/relationships/image"/><Relationship Id="rId4" Target="../media/image22.png" Type="http://schemas.openxmlformats.org/officeDocument/2006/relationships/image"/></Relationships>
</file>

<file path=ppt/slides/_rels/slide13.xml.rels><?xml version="1.0" encoding="utf-8"?>
<Relationships xmlns="http://schemas.openxmlformats.org/package/2006/relationships"><Relationship Id="rId3" Target="../notesSlides/notesSlide13.xml" Type="http://schemas.openxmlformats.org/officeDocument/2006/relationships/notesSlide"/><Relationship Id="rId2" Target="../slideLayouts/slideLayout26.xml" Type="http://schemas.openxmlformats.org/officeDocument/2006/relationships/slideLayout"/><Relationship Id="rId1" Target="../tags/tag14.xml" Type="http://schemas.openxmlformats.org/officeDocument/2006/relationships/tags"/><Relationship Id="rId4" Target="../media/image22.png" Type="http://schemas.openxmlformats.org/officeDocument/2006/relationships/image"/></Relationships>
</file>

<file path=ppt/slides/_rels/slide14.xml.rels><?xml version="1.0" encoding="utf-8"?>
<Relationships xmlns="http://schemas.openxmlformats.org/package/2006/relationships"><Relationship Id="rId3" Target="../notesSlides/notesSlide14.xml" Type="http://schemas.openxmlformats.org/officeDocument/2006/relationships/notesSlide"/><Relationship Id="rId2" Target="../slideLayouts/slideLayout26.xml" Type="http://schemas.openxmlformats.org/officeDocument/2006/relationships/slideLayout"/><Relationship Id="rId1" Target="../tags/tag15.xml" Type="http://schemas.openxmlformats.org/officeDocument/2006/relationships/tags"/></Relationships>
</file>

<file path=ppt/slides/_rels/slide15.xml.rels><?xml version="1.0" encoding="utf-8"?>
<Relationships xmlns="http://schemas.openxmlformats.org/package/2006/relationships"><Relationship Id="rId3" Target="../notesSlides/notesSlide15.xml" Type="http://schemas.openxmlformats.org/officeDocument/2006/relationships/notesSlide"/><Relationship Id="rId2" Target="../slideLayouts/slideLayout26.xml" Type="http://schemas.openxmlformats.org/officeDocument/2006/relationships/slideLayout"/><Relationship Id="rId1" Target="../tags/tag16.xml" Type="http://schemas.openxmlformats.org/officeDocument/2006/relationships/tags"/><Relationship Id="rId4" Target="../media/image25.png" Type="http://schemas.openxmlformats.org/officeDocument/2006/relationships/image"/></Relationships>
</file>

<file path=ppt/slides/_rels/slide16.xml.rels><?xml version="1.0" encoding="utf-8"?>
<Relationships xmlns="http://schemas.openxmlformats.org/package/2006/relationships"><Relationship Id="rId3" Target="../media/media3.mp4" Type="http://schemas.openxmlformats.org/officeDocument/2006/relationships/video"/><Relationship Id="rId2" Target="../media/media3.mp4" Type="http://schemas.microsoft.com/office/2007/relationships/media"/><Relationship Id="rId1" Target="../tags/tag17.xml" Type="http://schemas.openxmlformats.org/officeDocument/2006/relationships/tags"/><Relationship Id="rId6" Target="../media/image26.png" Type="http://schemas.openxmlformats.org/officeDocument/2006/relationships/image"/><Relationship Id="rId5" Target="../notesSlides/notesSlide16.xml" Type="http://schemas.openxmlformats.org/officeDocument/2006/relationships/notesSlide"/><Relationship Id="rId4" Target="../slideLayouts/slideLayout26.xml" Type="http://schemas.openxmlformats.org/officeDocument/2006/relationships/slideLayout"/></Relationships>
</file>

<file path=ppt/slides/_rels/slide17.xml.rels><?xml version="1.0" encoding="utf-8"?>
<Relationships xmlns="http://schemas.openxmlformats.org/package/2006/relationships"><Relationship Id="rId3" Target="../notesSlides/notesSlide17.xml" Type="http://schemas.openxmlformats.org/officeDocument/2006/relationships/notesSlide"/><Relationship Id="rId2" Target="../slideLayouts/slideLayout11.xml" Type="http://schemas.openxmlformats.org/officeDocument/2006/relationships/slideLayout"/><Relationship Id="rId1" Target="../tags/tag18.xml" Type="http://schemas.openxmlformats.org/officeDocument/2006/relationships/tags"/></Relationships>
</file>

<file path=ppt/slides/_rels/slide18.xml.rels><?xml version="1.0" encoding="utf-8"?>
<Relationships xmlns="http://schemas.openxmlformats.org/package/2006/relationships"><Relationship Id="rId3" Target="../notesSlides/notesSlide18.xml" Type="http://schemas.openxmlformats.org/officeDocument/2006/relationships/notesSlide"/><Relationship Id="rId2" Target="../slideLayouts/slideLayout16.xml" Type="http://schemas.openxmlformats.org/officeDocument/2006/relationships/slideLayout"/><Relationship Id="rId1" Target="../tags/tag19.xml" Type="http://schemas.openxmlformats.org/officeDocument/2006/relationships/tags"/></Relationships>
</file>

<file path=ppt/slides/_rels/slide2.xml.rels><?xml version="1.0" encoding="utf-8"?>
<Relationships xmlns="http://schemas.openxmlformats.org/package/2006/relationships"><Relationship Id="rId3" Target="../notesSlides/notesSlide2.xml" Type="http://schemas.openxmlformats.org/officeDocument/2006/relationships/notesSlide"/><Relationship Id="rId2" Target="../slideLayouts/slideLayout26.xml" Type="http://schemas.openxmlformats.org/officeDocument/2006/relationships/slideLayout"/><Relationship Id="rId1" Target="../tags/tag3.xml" Type="http://schemas.openxmlformats.org/officeDocument/2006/relationships/tags"/><Relationship Id="rId4" Target="../media/image21.png" Type="http://schemas.openxmlformats.org/officeDocument/2006/relationships/image"/></Relationships>
</file>

<file path=ppt/slides/_rels/slide3.xml.rels><?xml version="1.0" encoding="utf-8"?>
<Relationships xmlns="http://schemas.openxmlformats.org/package/2006/relationships"><Relationship Id="rId3" Target="../notesSlides/notesSlide3.xml" Type="http://schemas.openxmlformats.org/officeDocument/2006/relationships/notesSlide"/><Relationship Id="rId2" Target="../slideLayouts/slideLayout2.xml" Type="http://schemas.openxmlformats.org/officeDocument/2006/relationships/slideLayout"/><Relationship Id="rId1" Target="../tags/tag4.xml" Type="http://schemas.openxmlformats.org/officeDocument/2006/relationships/tags"/></Relationships>
</file>

<file path=ppt/slides/_rels/slide4.xml.rels><?xml version="1.0" encoding="utf-8"?>
<Relationships xmlns="http://schemas.openxmlformats.org/package/2006/relationships"><Relationship Id="rId3" Target="../notesSlides/notesSlide4.xml" Type="http://schemas.openxmlformats.org/officeDocument/2006/relationships/notesSlide"/><Relationship Id="rId2" Target="../slideLayouts/slideLayout26.xml" Type="http://schemas.openxmlformats.org/officeDocument/2006/relationships/slideLayout"/><Relationship Id="rId1" Target="../tags/tag5.xml" Type="http://schemas.openxmlformats.org/officeDocument/2006/relationships/tags"/></Relationships>
</file>

<file path=ppt/slides/_rels/slide5.xml.rels><?xml version="1.0" encoding="utf-8"?>
<Relationships xmlns="http://schemas.openxmlformats.org/package/2006/relationships"><Relationship Id="rId3" Target="../notesSlides/notesSlide5.xml" Type="http://schemas.openxmlformats.org/officeDocument/2006/relationships/notesSlide"/><Relationship Id="rId2" Target="../slideLayouts/slideLayout26.xml" Type="http://schemas.openxmlformats.org/officeDocument/2006/relationships/slideLayout"/><Relationship Id="rId1" Target="../tags/tag6.xml" Type="http://schemas.openxmlformats.org/officeDocument/2006/relationships/tags"/><Relationship Id="rId4" Target="../media/image22.png" Type="http://schemas.openxmlformats.org/officeDocument/2006/relationships/image"/></Relationships>
</file>

<file path=ppt/slides/_rels/slide6.xml.rels><?xml version="1.0" encoding="utf-8"?>
<Relationships xmlns="http://schemas.openxmlformats.org/package/2006/relationships"><Relationship Id="rId3" Target="../notesSlides/notesSlide6.xml" Type="http://schemas.openxmlformats.org/officeDocument/2006/relationships/notesSlide"/><Relationship Id="rId2" Target="../slideLayouts/slideLayout26.xml" Type="http://schemas.openxmlformats.org/officeDocument/2006/relationships/slideLayout"/><Relationship Id="rId1" Target="../tags/tag7.xml" Type="http://schemas.openxmlformats.org/officeDocument/2006/relationships/tags"/><Relationship Id="rId4" Target="../media/image22.png" Type="http://schemas.openxmlformats.org/officeDocument/2006/relationships/image"/></Relationships>
</file>

<file path=ppt/slides/_rels/slide7.xml.rels><?xml version="1.0" encoding="utf-8"?>
<Relationships xmlns="http://schemas.openxmlformats.org/package/2006/relationships"><Relationship Id="rId3" Target="../notesSlides/notesSlide7.xml" Type="http://schemas.openxmlformats.org/officeDocument/2006/relationships/notesSlide"/><Relationship Id="rId2" Target="../slideLayouts/slideLayout26.xml" Type="http://schemas.openxmlformats.org/officeDocument/2006/relationships/slideLayout"/><Relationship Id="rId1" Target="../tags/tag8.xml" Type="http://schemas.openxmlformats.org/officeDocument/2006/relationships/tags"/><Relationship Id="rId4" Target="../media/image22.png" Type="http://schemas.openxmlformats.org/officeDocument/2006/relationships/image"/></Relationships>
</file>

<file path=ppt/slides/_rels/slide8.xml.rels><?xml version="1.0" encoding="utf-8"?>
<Relationships xmlns="http://schemas.openxmlformats.org/package/2006/relationships"><Relationship Id="rId3" Target="../notesSlides/notesSlide8.xml" Type="http://schemas.openxmlformats.org/officeDocument/2006/relationships/notesSlide"/><Relationship Id="rId2" Target="../slideLayouts/slideLayout26.xml" Type="http://schemas.openxmlformats.org/officeDocument/2006/relationships/slideLayout"/><Relationship Id="rId1" Target="../tags/tag9.xml" Type="http://schemas.openxmlformats.org/officeDocument/2006/relationships/tags"/><Relationship Id="rId6" Target="../media/image24.svg" Type="http://schemas.openxmlformats.org/officeDocument/2006/relationships/image"/><Relationship Id="rId5" Target="../media/image23.png" Type="http://schemas.openxmlformats.org/officeDocument/2006/relationships/image"/><Relationship Id="rId4" Target="../media/image22.png" Type="http://schemas.openxmlformats.org/officeDocument/2006/relationships/image"/></Relationships>
</file>

<file path=ppt/slides/_rels/slide9.xml.rels><?xml version="1.0" encoding="utf-8"?>
<Relationships xmlns="http://schemas.openxmlformats.org/package/2006/relationships"><Relationship Id="rId3" Target="../notesSlides/notesSlide9.xml" Type="http://schemas.openxmlformats.org/officeDocument/2006/relationships/notesSlide"/><Relationship Id="rId2" Target="../slideLayouts/slideLayout26.xml" Type="http://schemas.openxmlformats.org/officeDocument/2006/relationships/slideLayout"/><Relationship Id="rId1" Target="../tags/tag10.xml" Type="http://schemas.openxmlformats.org/officeDocument/2006/relationships/tags"/><Relationship Id="rId6" Target="../media/image24.svg" Type="http://schemas.openxmlformats.org/officeDocument/2006/relationships/image"/><Relationship Id="rId5" Target="../media/image23.png" Type="http://schemas.openxmlformats.org/officeDocument/2006/relationships/image"/><Relationship Id="rId4" Target="../media/image22.png" Type="http://schemas.openxmlformats.org/officeDocument/2006/relationships/image"/></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583045" y="-4516337"/>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302932"/>
            <a:ext cx="10515600" cy="1237929"/>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b031ceb97bb53ea88fd96c7e7f7bd4a3">
            <a:r>
              <a:rPr dirty="0" lang="en-US"/>
              <a:t>Création d'une carte : interprétation des légendes et des tableaux de données</a:t>
            </a:r>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938929bcd1c6cf57d2e7ada9b0d33655">
            <a:r>
              <a:rPr dirty="0" lang="en-US"/>
              <a:t>Analyse des données dans DHIS2</a:t>
            </a:r>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xmlns:p14="http://schemas.microsoft.com/office/powerpoint/2010/main">
    <mc:Choice Requires="p14">
      <p:transition advTm="13019" p14:dur="2000" spd="slow"/>
    </mc:Choice>
    <mc:Fallback xmlns="">
      <p:transition advTm="13019"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F00CFF86-8D17-44AE-8540-2D9D8744529A}"/>
              </a:ext>
            </a:extLst>
          </p:cNvPr>
          <p:cNvGrpSpPr/>
          <p:nvPr/>
        </p:nvGrpSpPr>
        <p:grpSpPr>
          <a:xfrm>
            <a:off x="-16042" y="-1090863"/>
            <a:ext cx="16078646" cy="9044238"/>
            <a:chOff x="-16042" y="-1090863"/>
            <a:chExt cx="16078646" cy="9044238"/>
          </a:xfrm>
        </p:grpSpPr>
        <p:pic>
          <p:nvPicPr>
            <p:cNvPr descr="Diagram  Description automatically generated" id="5" name="Picture 4">
              <a:extLst>
                <a:ext uri="{FF2B5EF4-FFF2-40B4-BE49-F238E27FC236}">
                  <a16:creationId xmlns:a16="http://schemas.microsoft.com/office/drawing/2014/main" id="{4212793B-D97D-4AA1-A968-4FD8E277619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042" y="-1090863"/>
              <a:ext cx="16078646" cy="9044238"/>
            </a:xfrm>
            <a:prstGeom prst="rect">
              <a:avLst/>
            </a:prstGeom>
          </p:spPr>
        </p:pic>
        <p:sp>
          <p:nvSpPr>
            <p:cNvPr id="6" name="Oval 5">
              <a:extLst>
                <a:ext uri="{FF2B5EF4-FFF2-40B4-BE49-F238E27FC236}">
                  <a16:creationId xmlns:a16="http://schemas.microsoft.com/office/drawing/2014/main" id="{093C32F4-EF4E-4695-989E-162B6689F685}"/>
                </a:ext>
              </a:extLst>
            </p:cNvPr>
            <p:cNvSpPr/>
            <p:nvPr/>
          </p:nvSpPr>
          <p:spPr>
            <a:xfrm>
              <a:off x="7058526" y="5085347"/>
              <a:ext cx="737937" cy="896353"/>
            </a:xfrm>
            <a:prstGeom prst="ellipse">
              <a:avLst/>
            </a:prstGeom>
            <a:solidFill>
              <a:srgbClr val="BFD0E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grpSp>
      <p:sp>
        <p:nvSpPr>
          <p:cNvPr id="9" name="Rectangle 8">
            <a:extLst>
              <a:ext uri="{FF2B5EF4-FFF2-40B4-BE49-F238E27FC236}">
                <a16:creationId xmlns:a16="http://schemas.microsoft.com/office/drawing/2014/main" id="{E6C54F5D-2D28-41BD-BB7F-AFA204650F3E}"/>
              </a:ext>
            </a:extLst>
          </p:cNvPr>
          <p:cNvSpPr/>
          <p:nvPr/>
        </p:nvSpPr>
        <p:spPr>
          <a:xfrm>
            <a:off x="1364583" y="1966912"/>
            <a:ext cx="292767" cy="233363"/>
          </a:xfrm>
          <a:prstGeom prst="rect">
            <a:avLst/>
          </a:prstGeom>
          <a:noFill/>
          <a:ln w="412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0" name="Rectangle 9">
            <a:extLst>
              <a:ext uri="{FF2B5EF4-FFF2-40B4-BE49-F238E27FC236}">
                <a16:creationId xmlns:a16="http://schemas.microsoft.com/office/drawing/2014/main" id="{A3E44F59-100E-4D31-BC13-E17ED2D54236}"/>
              </a:ext>
            </a:extLst>
          </p:cNvPr>
          <p:cNvSpPr/>
          <p:nvPr/>
        </p:nvSpPr>
        <p:spPr>
          <a:xfrm>
            <a:off x="1406191" y="2228850"/>
            <a:ext cx="292767" cy="233363"/>
          </a:xfrm>
          <a:prstGeom prst="rect">
            <a:avLst/>
          </a:prstGeom>
          <a:noFill/>
          <a:ln w="412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1" name="Rectangle 10">
            <a:extLst>
              <a:ext uri="{FF2B5EF4-FFF2-40B4-BE49-F238E27FC236}">
                <a16:creationId xmlns:a16="http://schemas.microsoft.com/office/drawing/2014/main" id="{7ADA0EB7-C951-4583-B9C5-ABE187312709}"/>
              </a:ext>
            </a:extLst>
          </p:cNvPr>
          <p:cNvSpPr/>
          <p:nvPr/>
        </p:nvSpPr>
        <p:spPr>
          <a:xfrm>
            <a:off x="1476374" y="2500313"/>
            <a:ext cx="292767" cy="233363"/>
          </a:xfrm>
          <a:prstGeom prst="rect">
            <a:avLst/>
          </a:prstGeom>
          <a:noFill/>
          <a:ln w="412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2" name="Rectangle 11">
            <a:extLst>
              <a:ext uri="{FF2B5EF4-FFF2-40B4-BE49-F238E27FC236}">
                <a16:creationId xmlns:a16="http://schemas.microsoft.com/office/drawing/2014/main" id="{EFA01253-C2FA-4804-A7C9-D58351C0141C}"/>
              </a:ext>
            </a:extLst>
          </p:cNvPr>
          <p:cNvSpPr/>
          <p:nvPr/>
        </p:nvSpPr>
        <p:spPr>
          <a:xfrm>
            <a:off x="1750091" y="2771776"/>
            <a:ext cx="292767" cy="233363"/>
          </a:xfrm>
          <a:prstGeom prst="rect">
            <a:avLst/>
          </a:prstGeom>
          <a:noFill/>
          <a:ln w="412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4" name="Rectangle 13">
            <a:extLst>
              <a:ext uri="{FF2B5EF4-FFF2-40B4-BE49-F238E27FC236}">
                <a16:creationId xmlns:a16="http://schemas.microsoft.com/office/drawing/2014/main" id="{59F1C027-8195-43DD-83FF-79BA776C95EF}"/>
              </a:ext>
            </a:extLst>
          </p:cNvPr>
          <p:cNvSpPr/>
          <p:nvPr/>
        </p:nvSpPr>
        <p:spPr>
          <a:xfrm>
            <a:off x="1826291" y="3028951"/>
            <a:ext cx="292767" cy="233363"/>
          </a:xfrm>
          <a:prstGeom prst="rect">
            <a:avLst/>
          </a:prstGeom>
          <a:noFill/>
          <a:ln w="412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descr="Arrow: Straight with solid fill" id="3" name="Graphic 2">
            <a:extLst>
              <a:ext uri="{FF2B5EF4-FFF2-40B4-BE49-F238E27FC236}">
                <a16:creationId xmlns:a16="http://schemas.microsoft.com/office/drawing/2014/main" id="{5208373F-A013-4423-B46D-0D0016D0D2C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883441" y="2212054"/>
            <a:ext cx="793084" cy="793084"/>
          </a:xfrm>
          <a:prstGeom prst="rect">
            <a:avLst/>
          </a:prstGeom>
        </p:spPr>
      </p:pic>
      <p:sp>
        <p:nvSpPr>
          <p:cNvPr id="13" name="Rectangle 12">
            <a:extLst>
              <a:ext uri="{FF2B5EF4-FFF2-40B4-BE49-F238E27FC236}">
                <a16:creationId xmlns:a16="http://schemas.microsoft.com/office/drawing/2014/main" id="{3B0A4BA5-29BD-4E21-B3C8-12EF014A2AFF}"/>
              </a:ext>
            </a:extLst>
          </p:cNvPr>
          <p:cNvSpPr/>
          <p:nvPr/>
        </p:nvSpPr>
        <p:spPr>
          <a:xfrm>
            <a:off x="3181506" y="3283025"/>
            <a:ext cx="2914493" cy="590372"/>
          </a:xfrm>
          <a:prstGeom prst="rect">
            <a:avLst/>
          </a:prstGeom>
          <a:solidFill>
            <a:srgbClr val="BFD0E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5" name="Rectangle 14">
            <a:extLst>
              <a:ext uri="{FF2B5EF4-FFF2-40B4-BE49-F238E27FC236}">
                <a16:creationId xmlns:a16="http://schemas.microsoft.com/office/drawing/2014/main" id="{C1709742-AE5B-4FFC-89FF-07C60B0E689C}"/>
              </a:ext>
            </a:extLst>
          </p:cNvPr>
          <p:cNvSpPr/>
          <p:nvPr/>
        </p:nvSpPr>
        <p:spPr>
          <a:xfrm>
            <a:off x="11313507" y="3133814"/>
            <a:ext cx="3850293" cy="590372"/>
          </a:xfrm>
          <a:prstGeom prst="rect">
            <a:avLst/>
          </a:prstGeom>
          <a:solidFill>
            <a:srgbClr val="BFD0E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Tree>
    <p:custDataLst>
      <p:tags r:id="rId1"/>
    </p:custDataLst>
    <p:extLst>
      <p:ext uri="{BB962C8B-B14F-4D97-AF65-F5344CB8AC3E}">
        <p14:creationId xmlns:p14="http://schemas.microsoft.com/office/powerpoint/2010/main" val="991996668"/>
      </p:ext>
    </p:extLst>
  </p:cSld>
  <p:clrMapOvr>
    <a:masterClrMapping/>
  </p:clrMapOvr>
  <mc:AlternateContent xmlns:mc="http://schemas.openxmlformats.org/markup-compatibility/2006" xmlns:p159="http://schemas.microsoft.com/office/powerpoint/2015/09/main">
    <mc:Choice Requires="p159">
      <p:transition advTm="1860" spd="med">
        <p159:morph option="byObject"/>
      </p:transition>
    </mc:Choice>
    <mc:Fallback xmlns="">
      <p:transition advTm="1860" spd="med">
        <p:fade/>
      </p:transition>
    </mc:Fallback>
  </mc:AlternateContent>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F00CFF86-8D17-44AE-8540-2D9D8744529A}"/>
              </a:ext>
            </a:extLst>
          </p:cNvPr>
          <p:cNvGrpSpPr/>
          <p:nvPr/>
        </p:nvGrpSpPr>
        <p:grpSpPr>
          <a:xfrm>
            <a:off x="-16042" y="-1090863"/>
            <a:ext cx="16078646" cy="9044238"/>
            <a:chOff x="-16042" y="-1090863"/>
            <a:chExt cx="16078646" cy="9044238"/>
          </a:xfrm>
        </p:grpSpPr>
        <p:pic>
          <p:nvPicPr>
            <p:cNvPr descr="Diagram  Description automatically generated" id="5" name="Picture 4">
              <a:extLst>
                <a:ext uri="{FF2B5EF4-FFF2-40B4-BE49-F238E27FC236}">
                  <a16:creationId xmlns:a16="http://schemas.microsoft.com/office/drawing/2014/main" id="{4212793B-D97D-4AA1-A968-4FD8E277619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042" y="-1090863"/>
              <a:ext cx="16078646" cy="9044238"/>
            </a:xfrm>
            <a:prstGeom prst="rect">
              <a:avLst/>
            </a:prstGeom>
          </p:spPr>
        </p:pic>
        <p:sp>
          <p:nvSpPr>
            <p:cNvPr id="6" name="Oval 5">
              <a:extLst>
                <a:ext uri="{FF2B5EF4-FFF2-40B4-BE49-F238E27FC236}">
                  <a16:creationId xmlns:a16="http://schemas.microsoft.com/office/drawing/2014/main" id="{093C32F4-EF4E-4695-989E-162B6689F685}"/>
                </a:ext>
              </a:extLst>
            </p:cNvPr>
            <p:cNvSpPr/>
            <p:nvPr/>
          </p:nvSpPr>
          <p:spPr>
            <a:xfrm>
              <a:off x="7058526" y="5085347"/>
              <a:ext cx="737937" cy="896353"/>
            </a:xfrm>
            <a:prstGeom prst="ellipse">
              <a:avLst/>
            </a:prstGeom>
            <a:solidFill>
              <a:srgbClr val="BFD0E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grpSp>
      <p:sp>
        <p:nvSpPr>
          <p:cNvPr id="9" name="Rectangle 8">
            <a:extLst>
              <a:ext uri="{FF2B5EF4-FFF2-40B4-BE49-F238E27FC236}">
                <a16:creationId xmlns:a16="http://schemas.microsoft.com/office/drawing/2014/main" id="{E6C54F5D-2D28-41BD-BB7F-AFA204650F3E}"/>
              </a:ext>
            </a:extLst>
          </p:cNvPr>
          <p:cNvSpPr/>
          <p:nvPr/>
        </p:nvSpPr>
        <p:spPr>
          <a:xfrm>
            <a:off x="1364583" y="1966912"/>
            <a:ext cx="292767" cy="233363"/>
          </a:xfrm>
          <a:prstGeom prst="rect">
            <a:avLst/>
          </a:prstGeom>
          <a:noFill/>
          <a:ln w="412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0" name="Rectangle 9">
            <a:extLst>
              <a:ext uri="{FF2B5EF4-FFF2-40B4-BE49-F238E27FC236}">
                <a16:creationId xmlns:a16="http://schemas.microsoft.com/office/drawing/2014/main" id="{A3E44F59-100E-4D31-BC13-E17ED2D54236}"/>
              </a:ext>
            </a:extLst>
          </p:cNvPr>
          <p:cNvSpPr/>
          <p:nvPr/>
        </p:nvSpPr>
        <p:spPr>
          <a:xfrm>
            <a:off x="1406191" y="2228850"/>
            <a:ext cx="292767" cy="233363"/>
          </a:xfrm>
          <a:prstGeom prst="rect">
            <a:avLst/>
          </a:prstGeom>
          <a:noFill/>
          <a:ln w="412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1" name="Rectangle 10">
            <a:extLst>
              <a:ext uri="{FF2B5EF4-FFF2-40B4-BE49-F238E27FC236}">
                <a16:creationId xmlns:a16="http://schemas.microsoft.com/office/drawing/2014/main" id="{7ADA0EB7-C951-4583-B9C5-ABE187312709}"/>
              </a:ext>
            </a:extLst>
          </p:cNvPr>
          <p:cNvSpPr/>
          <p:nvPr/>
        </p:nvSpPr>
        <p:spPr>
          <a:xfrm>
            <a:off x="1476374" y="2500313"/>
            <a:ext cx="292767" cy="233363"/>
          </a:xfrm>
          <a:prstGeom prst="rect">
            <a:avLst/>
          </a:prstGeom>
          <a:noFill/>
          <a:ln w="412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2" name="Rectangle 11">
            <a:extLst>
              <a:ext uri="{FF2B5EF4-FFF2-40B4-BE49-F238E27FC236}">
                <a16:creationId xmlns:a16="http://schemas.microsoft.com/office/drawing/2014/main" id="{EFA01253-C2FA-4804-A7C9-D58351C0141C}"/>
              </a:ext>
            </a:extLst>
          </p:cNvPr>
          <p:cNvSpPr/>
          <p:nvPr/>
        </p:nvSpPr>
        <p:spPr>
          <a:xfrm>
            <a:off x="1750091" y="2771776"/>
            <a:ext cx="292767" cy="233363"/>
          </a:xfrm>
          <a:prstGeom prst="rect">
            <a:avLst/>
          </a:prstGeom>
          <a:noFill/>
          <a:ln w="412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4" name="Rectangle 13">
            <a:extLst>
              <a:ext uri="{FF2B5EF4-FFF2-40B4-BE49-F238E27FC236}">
                <a16:creationId xmlns:a16="http://schemas.microsoft.com/office/drawing/2014/main" id="{59F1C027-8195-43DD-83FF-79BA776C95EF}"/>
              </a:ext>
            </a:extLst>
          </p:cNvPr>
          <p:cNvSpPr/>
          <p:nvPr/>
        </p:nvSpPr>
        <p:spPr>
          <a:xfrm>
            <a:off x="1826291" y="3028951"/>
            <a:ext cx="292767" cy="233363"/>
          </a:xfrm>
          <a:prstGeom prst="rect">
            <a:avLst/>
          </a:prstGeom>
          <a:noFill/>
          <a:ln w="412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descr="Arrow: Straight with solid fill" id="3" name="Graphic 2">
            <a:extLst>
              <a:ext uri="{FF2B5EF4-FFF2-40B4-BE49-F238E27FC236}">
                <a16:creationId xmlns:a16="http://schemas.microsoft.com/office/drawing/2014/main" id="{5208373F-A013-4423-B46D-0D0016D0D2C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133600" y="2481263"/>
            <a:ext cx="793084" cy="793084"/>
          </a:xfrm>
          <a:prstGeom prst="rect">
            <a:avLst/>
          </a:prstGeom>
        </p:spPr>
      </p:pic>
      <p:sp>
        <p:nvSpPr>
          <p:cNvPr id="13" name="Rectangle 12">
            <a:extLst>
              <a:ext uri="{FF2B5EF4-FFF2-40B4-BE49-F238E27FC236}">
                <a16:creationId xmlns:a16="http://schemas.microsoft.com/office/drawing/2014/main" id="{74D229E6-6C7E-4E17-90BA-03518659A05A}"/>
              </a:ext>
            </a:extLst>
          </p:cNvPr>
          <p:cNvSpPr/>
          <p:nvPr/>
        </p:nvSpPr>
        <p:spPr>
          <a:xfrm>
            <a:off x="3181506" y="3283025"/>
            <a:ext cx="2914493" cy="590372"/>
          </a:xfrm>
          <a:prstGeom prst="rect">
            <a:avLst/>
          </a:prstGeom>
          <a:solidFill>
            <a:srgbClr val="BFD0E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5" name="Rectangle 14">
            <a:extLst>
              <a:ext uri="{FF2B5EF4-FFF2-40B4-BE49-F238E27FC236}">
                <a16:creationId xmlns:a16="http://schemas.microsoft.com/office/drawing/2014/main" id="{9CE54CF5-6095-40D8-B4B6-3D76C91A0987}"/>
              </a:ext>
            </a:extLst>
          </p:cNvPr>
          <p:cNvSpPr/>
          <p:nvPr/>
        </p:nvSpPr>
        <p:spPr>
          <a:xfrm>
            <a:off x="11313507" y="3133814"/>
            <a:ext cx="3850293" cy="590372"/>
          </a:xfrm>
          <a:prstGeom prst="rect">
            <a:avLst/>
          </a:prstGeom>
          <a:solidFill>
            <a:srgbClr val="BFD0E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Tree>
    <p:custDataLst>
      <p:tags r:id="rId1"/>
    </p:custDataLst>
    <p:extLst>
      <p:ext uri="{BB962C8B-B14F-4D97-AF65-F5344CB8AC3E}">
        <p14:creationId xmlns:p14="http://schemas.microsoft.com/office/powerpoint/2010/main" val="725587450"/>
      </p:ext>
    </p:extLst>
  </p:cSld>
  <p:clrMapOvr>
    <a:masterClrMapping/>
  </p:clrMapOvr>
  <mc:AlternateContent xmlns:mc="http://schemas.openxmlformats.org/markup-compatibility/2006" xmlns:p159="http://schemas.microsoft.com/office/powerpoint/2015/09/main">
    <mc:Choice Requires="p159">
      <p:transition advTm="3890" spd="med">
        <p159:morph option="byObject"/>
      </p:transition>
    </mc:Choice>
    <mc:Fallback xmlns="">
      <p:transition advTm="3890" spd="med">
        <p:fade/>
      </p:transition>
    </mc:Fallback>
  </mc:AlternateContent>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F00CFF86-8D17-44AE-8540-2D9D8744529A}"/>
              </a:ext>
            </a:extLst>
          </p:cNvPr>
          <p:cNvGrpSpPr/>
          <p:nvPr/>
        </p:nvGrpSpPr>
        <p:grpSpPr>
          <a:xfrm>
            <a:off x="-16042" y="-1090863"/>
            <a:ext cx="16078646" cy="9044238"/>
            <a:chOff x="-16042" y="-1090863"/>
            <a:chExt cx="16078646" cy="9044238"/>
          </a:xfrm>
        </p:grpSpPr>
        <p:pic>
          <p:nvPicPr>
            <p:cNvPr descr="Diagram  Description automatically generated" id="5" name="Picture 4">
              <a:extLst>
                <a:ext uri="{FF2B5EF4-FFF2-40B4-BE49-F238E27FC236}">
                  <a16:creationId xmlns:a16="http://schemas.microsoft.com/office/drawing/2014/main" id="{4212793B-D97D-4AA1-A968-4FD8E277619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042" y="-1090863"/>
              <a:ext cx="16078646" cy="9044238"/>
            </a:xfrm>
            <a:prstGeom prst="rect">
              <a:avLst/>
            </a:prstGeom>
          </p:spPr>
        </p:pic>
        <p:sp>
          <p:nvSpPr>
            <p:cNvPr id="6" name="Oval 5">
              <a:extLst>
                <a:ext uri="{FF2B5EF4-FFF2-40B4-BE49-F238E27FC236}">
                  <a16:creationId xmlns:a16="http://schemas.microsoft.com/office/drawing/2014/main" id="{093C32F4-EF4E-4695-989E-162B6689F685}"/>
                </a:ext>
              </a:extLst>
            </p:cNvPr>
            <p:cNvSpPr/>
            <p:nvPr/>
          </p:nvSpPr>
          <p:spPr>
            <a:xfrm>
              <a:off x="7058526" y="5085347"/>
              <a:ext cx="737937" cy="896353"/>
            </a:xfrm>
            <a:prstGeom prst="ellipse">
              <a:avLst/>
            </a:prstGeom>
            <a:solidFill>
              <a:srgbClr val="BFD0E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grpSp>
      <p:sp>
        <p:nvSpPr>
          <p:cNvPr id="9" name="Rectangle 8">
            <a:extLst>
              <a:ext uri="{FF2B5EF4-FFF2-40B4-BE49-F238E27FC236}">
                <a16:creationId xmlns:a16="http://schemas.microsoft.com/office/drawing/2014/main" id="{E6C54F5D-2D28-41BD-BB7F-AFA204650F3E}"/>
              </a:ext>
            </a:extLst>
          </p:cNvPr>
          <p:cNvSpPr/>
          <p:nvPr/>
        </p:nvSpPr>
        <p:spPr>
          <a:xfrm>
            <a:off x="1364583" y="1966912"/>
            <a:ext cx="292767" cy="233363"/>
          </a:xfrm>
          <a:prstGeom prst="rect">
            <a:avLst/>
          </a:prstGeom>
          <a:noFill/>
          <a:ln w="412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
        <p:nvSpPr>
          <p:cNvPr id="10" name="Rectangle 9">
            <a:extLst>
              <a:ext uri="{FF2B5EF4-FFF2-40B4-BE49-F238E27FC236}">
                <a16:creationId xmlns:a16="http://schemas.microsoft.com/office/drawing/2014/main" id="{A3E44F59-100E-4D31-BC13-E17ED2D54236}"/>
              </a:ext>
            </a:extLst>
          </p:cNvPr>
          <p:cNvSpPr/>
          <p:nvPr/>
        </p:nvSpPr>
        <p:spPr>
          <a:xfrm>
            <a:off x="1406191" y="2228850"/>
            <a:ext cx="292767" cy="233363"/>
          </a:xfrm>
          <a:prstGeom prst="rect">
            <a:avLst/>
          </a:prstGeom>
          <a:noFill/>
          <a:ln w="412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
        <p:nvSpPr>
          <p:cNvPr id="11" name="Rectangle 10">
            <a:extLst>
              <a:ext uri="{FF2B5EF4-FFF2-40B4-BE49-F238E27FC236}">
                <a16:creationId xmlns:a16="http://schemas.microsoft.com/office/drawing/2014/main" id="{7ADA0EB7-C951-4583-B9C5-ABE187312709}"/>
              </a:ext>
            </a:extLst>
          </p:cNvPr>
          <p:cNvSpPr/>
          <p:nvPr/>
        </p:nvSpPr>
        <p:spPr>
          <a:xfrm>
            <a:off x="1476374" y="2500313"/>
            <a:ext cx="292767" cy="233363"/>
          </a:xfrm>
          <a:prstGeom prst="rect">
            <a:avLst/>
          </a:prstGeom>
          <a:noFill/>
          <a:ln w="412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
        <p:nvSpPr>
          <p:cNvPr id="12" name="Rectangle 11">
            <a:extLst>
              <a:ext uri="{FF2B5EF4-FFF2-40B4-BE49-F238E27FC236}">
                <a16:creationId xmlns:a16="http://schemas.microsoft.com/office/drawing/2014/main" id="{EFA01253-C2FA-4804-A7C9-D58351C0141C}"/>
              </a:ext>
            </a:extLst>
          </p:cNvPr>
          <p:cNvSpPr/>
          <p:nvPr/>
        </p:nvSpPr>
        <p:spPr>
          <a:xfrm>
            <a:off x="1750091" y="2771776"/>
            <a:ext cx="292767" cy="233363"/>
          </a:xfrm>
          <a:prstGeom prst="rect">
            <a:avLst/>
          </a:prstGeom>
          <a:noFill/>
          <a:ln w="412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
        <p:nvSpPr>
          <p:cNvPr id="14" name="Rectangle 13">
            <a:extLst>
              <a:ext uri="{FF2B5EF4-FFF2-40B4-BE49-F238E27FC236}">
                <a16:creationId xmlns:a16="http://schemas.microsoft.com/office/drawing/2014/main" id="{59F1C027-8195-43DD-83FF-79BA776C95EF}"/>
              </a:ext>
            </a:extLst>
          </p:cNvPr>
          <p:cNvSpPr/>
          <p:nvPr/>
        </p:nvSpPr>
        <p:spPr>
          <a:xfrm>
            <a:off x="1826291" y="3028951"/>
            <a:ext cx="292767" cy="233363"/>
          </a:xfrm>
          <a:prstGeom prst="rect">
            <a:avLst/>
          </a:prstGeom>
          <a:noFill/>
          <a:ln w="412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pic>
        <p:nvPicPr>
          <p:cNvPr descr="Arrow: Straight with solid fill" id="3" name="Graphic 2">
            <a:extLst>
              <a:ext uri="{FF2B5EF4-FFF2-40B4-BE49-F238E27FC236}">
                <a16:creationId xmlns:a16="http://schemas.microsoft.com/office/drawing/2014/main" id="{5208373F-A013-4423-B46D-0D0016D0D2C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133600" y="2747963"/>
            <a:ext cx="793084" cy="793084"/>
          </a:xfrm>
          <a:prstGeom prst="rect">
            <a:avLst/>
          </a:prstGeom>
        </p:spPr>
      </p:pic>
      <p:sp>
        <p:nvSpPr>
          <p:cNvPr id="13" name="Rectangle 12">
            <a:extLst>
              <a:ext uri="{FF2B5EF4-FFF2-40B4-BE49-F238E27FC236}">
                <a16:creationId xmlns:a16="http://schemas.microsoft.com/office/drawing/2014/main" id="{5A9EF965-9A9B-4D8B-8A5C-4C7397183A9D}"/>
              </a:ext>
            </a:extLst>
          </p:cNvPr>
          <p:cNvSpPr/>
          <p:nvPr/>
        </p:nvSpPr>
        <p:spPr>
          <a:xfrm>
            <a:off x="3181506" y="3283025"/>
            <a:ext cx="2914493" cy="590372"/>
          </a:xfrm>
          <a:prstGeom prst="rect">
            <a:avLst/>
          </a:prstGeom>
          <a:solidFill>
            <a:srgbClr val="BFD0E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
        <p:nvSpPr>
          <p:cNvPr id="15" name="Rectangle 14">
            <a:extLst>
              <a:ext uri="{FF2B5EF4-FFF2-40B4-BE49-F238E27FC236}">
                <a16:creationId xmlns:a16="http://schemas.microsoft.com/office/drawing/2014/main" id="{7BDAFA7A-F596-457E-B2D1-BB406297B5E0}"/>
              </a:ext>
            </a:extLst>
          </p:cNvPr>
          <p:cNvSpPr/>
          <p:nvPr/>
        </p:nvSpPr>
        <p:spPr>
          <a:xfrm>
            <a:off x="11313507" y="3133814"/>
            <a:ext cx="3850293" cy="590372"/>
          </a:xfrm>
          <a:prstGeom prst="rect">
            <a:avLst/>
          </a:prstGeom>
          <a:solidFill>
            <a:srgbClr val="BFD0E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Tree>
    <p:custDataLst>
      <p:tags r:id="rId1"/>
    </p:custDataLst>
    <p:extLst>
      <p:ext uri="{BB962C8B-B14F-4D97-AF65-F5344CB8AC3E}">
        <p14:creationId xmlns:p14="http://schemas.microsoft.com/office/powerpoint/2010/main" val="4021769897"/>
      </p:ext>
    </p:extLst>
  </p:cSld>
  <p:clrMapOvr>
    <a:masterClrMapping/>
  </p:clrMapOvr>
  <mc:AlternateContent xmlns:mc="http://schemas.openxmlformats.org/markup-compatibility/2006" xmlns:p159="http://schemas.microsoft.com/office/powerpoint/2015/09/main">
    <mc:Choice Requires="p159">
      <p:transition advTm="3440" spd="med">
        <p159:morph option="byObject"/>
      </p:transition>
    </mc:Choice>
    <mc:Fallback xmlns="">
      <p:transition advTm="3440" spd="med">
        <p:fade/>
      </p:transition>
    </mc:Fallback>
  </mc:AlternateContent>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4C98AE9A-8737-44BA-AB66-0DB8FB222C61}"/>
              </a:ext>
            </a:extLst>
          </p:cNvPr>
          <p:cNvGrpSpPr/>
          <p:nvPr/>
        </p:nvGrpSpPr>
        <p:grpSpPr>
          <a:xfrm>
            <a:off x="-1943323" y="-1093119"/>
            <a:ext cx="16078646" cy="9044238"/>
            <a:chOff x="-1604206" y="-1283368"/>
            <a:chExt cx="16078646" cy="9044238"/>
          </a:xfrm>
        </p:grpSpPr>
        <p:grpSp>
          <p:nvGrpSpPr>
            <p:cNvPr id="7" name="Group 6">
              <a:extLst>
                <a:ext uri="{FF2B5EF4-FFF2-40B4-BE49-F238E27FC236}">
                  <a16:creationId xmlns:a16="http://schemas.microsoft.com/office/drawing/2014/main" id="{F00CFF86-8D17-44AE-8540-2D9D8744529A}"/>
                </a:ext>
              </a:extLst>
            </p:cNvPr>
            <p:cNvGrpSpPr/>
            <p:nvPr/>
          </p:nvGrpSpPr>
          <p:grpSpPr>
            <a:xfrm>
              <a:off x="-1604206" y="-1283368"/>
              <a:ext cx="16078646" cy="9044238"/>
              <a:chOff x="-401050" y="-1090863"/>
              <a:chExt cx="16078646" cy="9044238"/>
            </a:xfrm>
          </p:grpSpPr>
          <p:pic>
            <p:nvPicPr>
              <p:cNvPr descr="Diagram  Description automatically generated" id="5" name="Picture 4">
                <a:extLst>
                  <a:ext uri="{FF2B5EF4-FFF2-40B4-BE49-F238E27FC236}">
                    <a16:creationId xmlns:a16="http://schemas.microsoft.com/office/drawing/2014/main" id="{4212793B-D97D-4AA1-A968-4FD8E277619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1050" y="-1090863"/>
                <a:ext cx="16078646" cy="9044238"/>
              </a:xfrm>
              <a:prstGeom prst="rect">
                <a:avLst/>
              </a:prstGeom>
            </p:spPr>
          </p:pic>
          <p:sp>
            <p:nvSpPr>
              <p:cNvPr id="6" name="Oval 5">
                <a:extLst>
                  <a:ext uri="{FF2B5EF4-FFF2-40B4-BE49-F238E27FC236}">
                    <a16:creationId xmlns:a16="http://schemas.microsoft.com/office/drawing/2014/main" id="{093C32F4-EF4E-4695-989E-162B6689F685}"/>
                  </a:ext>
                </a:extLst>
              </p:cNvPr>
              <p:cNvSpPr/>
              <p:nvPr/>
            </p:nvSpPr>
            <p:spPr>
              <a:xfrm>
                <a:off x="6802494" y="5085347"/>
                <a:ext cx="737937" cy="896353"/>
              </a:xfrm>
              <a:prstGeom prst="ellipse">
                <a:avLst/>
              </a:prstGeom>
              <a:solidFill>
                <a:srgbClr val="BFD0E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grpSp>
        <p:sp>
          <p:nvSpPr>
            <p:cNvPr id="8" name="Rectangle 7">
              <a:extLst>
                <a:ext uri="{FF2B5EF4-FFF2-40B4-BE49-F238E27FC236}">
                  <a16:creationId xmlns:a16="http://schemas.microsoft.com/office/drawing/2014/main" id="{89FA61D2-AA00-4407-A9A0-5B10E3C5FC49}"/>
                </a:ext>
              </a:extLst>
            </p:cNvPr>
            <p:cNvSpPr/>
            <p:nvPr/>
          </p:nvSpPr>
          <p:spPr>
            <a:xfrm>
              <a:off x="1571368" y="3045950"/>
              <a:ext cx="3038732" cy="590372"/>
            </a:xfrm>
            <a:prstGeom prst="rect">
              <a:avLst/>
            </a:prstGeom>
            <a:solidFill>
              <a:srgbClr val="BFD0E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
          <p:nvSpPr>
            <p:cNvPr id="9" name="Rectangle 8">
              <a:extLst>
                <a:ext uri="{FF2B5EF4-FFF2-40B4-BE49-F238E27FC236}">
                  <a16:creationId xmlns:a16="http://schemas.microsoft.com/office/drawing/2014/main" id="{C1524A72-4D95-4B0A-B98C-135FB618E92E}"/>
                </a:ext>
              </a:extLst>
            </p:cNvPr>
            <p:cNvSpPr/>
            <p:nvPr/>
          </p:nvSpPr>
          <p:spPr>
            <a:xfrm>
              <a:off x="9770457" y="3133814"/>
              <a:ext cx="3793143" cy="590372"/>
            </a:xfrm>
            <a:prstGeom prst="rect">
              <a:avLst/>
            </a:prstGeom>
            <a:solidFill>
              <a:srgbClr val="BFD0E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grpSp>
    </p:spTree>
    <p:custDataLst>
      <p:tags r:id="rId1"/>
    </p:custDataLst>
    <p:extLst>
      <p:ext uri="{BB962C8B-B14F-4D97-AF65-F5344CB8AC3E}">
        <p14:creationId xmlns:p14="http://schemas.microsoft.com/office/powerpoint/2010/main" val="2206272085"/>
      </p:ext>
    </p:extLst>
  </p:cSld>
  <p:clrMapOvr>
    <a:masterClrMapping/>
  </p:clrMapOvr>
  <mc:AlternateContent xmlns:mc="http://schemas.openxmlformats.org/markup-compatibility/2006" xmlns:p14="http://schemas.microsoft.com/office/powerpoint/2010/main">
    <mc:Choice Requires="p14">
      <p:transition advTm="12768" p14:dur="0"/>
    </mc:Choice>
    <mc:Fallback xmlns="">
      <p:transition advTm="12768"/>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mph" presetID="6" presetSubtype="0">
                                  <p:stCondLst>
                                    <p:cond delay="0"/>
                                  </p:stCondLst>
                                  <p:childTnLst>
                                    <p:animScale>
                                      <p:cBhvr>
                                        <p:cTn dur="2250" fill="hold" id="6"/>
                                        <p:tgtEl>
                                          <p:spTgt spid="2"/>
                                        </p:tgtEl>
                                      </p:cBhvr>
                                      <p:by x="76000" y="76000"/>
                                    </p:animScale>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C3ADC2F-7E66-4342-75BD-E74D02B896D3}"/>
              </a:ext>
            </a:extLst>
          </p:cNvPr>
          <p:cNvSpPr txBox="1"/>
          <p:nvPr/>
        </p:nvSpPr>
        <p:spPr>
          <a:xfrm>
            <a:off x="4763069" y="3575713"/>
            <a:ext cx="1648208" cy="461665"/>
          </a:xfrm>
          <a:prstGeom prst="rect">
            <a:avLst/>
          </a:prstGeom>
          <a:noFill/>
        </p:spPr>
        <p:txBody>
          <a:bodyPr rtlCol="0" wrap="none">
            <a:spAutoFit/>
          </a:bodyPr>
          <a:lstStyle/>
          <a:p txid="a288c6a93cd70980f5e9973b08f8e92e">
            <a:pPr algn="l" indent="-342900" marL="342900">
              <a:buClr>
                <a:srgbClr val="008CCF"/>
              </a:buClr>
              <a:buFont charset="-79" pitchFamily="2" typeface="Rubik"/>
              <a:buChar char="•"/>
            </a:pPr>
            <a:r>
              <a:rPr dirty="0" lang="en-US" sz="2400"/>
              <a:t>Démo 2</a:t>
            </a:r>
          </a:p>
        </p:txBody>
      </p:sp>
    </p:spTree>
    <p:custDataLst>
      <p:tags r:id="rId1"/>
    </p:custDataLst>
    <p:extLst>
      <p:ext uri="{BB962C8B-B14F-4D97-AF65-F5344CB8AC3E}">
        <p14:creationId xmlns:p14="http://schemas.microsoft.com/office/powerpoint/2010/main" val="682853617"/>
      </p:ext>
    </p:extLst>
  </p:cSld>
  <p:clrMapOvr>
    <a:masterClrMapping/>
  </p:clrMapOvr>
  <p:transition advTm="32300" spd="med"/>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descr="A picture containing diagram  Description automatically generated" id="3" name="Picture 2">
            <a:extLst>
              <a:ext uri="{FF2B5EF4-FFF2-40B4-BE49-F238E27FC236}">
                <a16:creationId xmlns:a16="http://schemas.microsoft.com/office/drawing/2014/main" id="{4846F213-B785-4276-9519-A208A9E2DC0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Oval 3">
            <a:extLst>
              <a:ext uri="{FF2B5EF4-FFF2-40B4-BE49-F238E27FC236}">
                <a16:creationId xmlns:a16="http://schemas.microsoft.com/office/drawing/2014/main" id="{1C18DDE2-7B2C-4DA2-AC55-5B00101FE59C}"/>
              </a:ext>
            </a:extLst>
          </p:cNvPr>
          <p:cNvSpPr/>
          <p:nvPr/>
        </p:nvSpPr>
        <p:spPr>
          <a:xfrm>
            <a:off x="2572512" y="3429000"/>
            <a:ext cx="487680" cy="460248"/>
          </a:xfrm>
          <a:prstGeom prst="ellipse">
            <a:avLst/>
          </a:prstGeom>
          <a:solidFill>
            <a:srgbClr val="BFD0E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
        <p:nvSpPr>
          <p:cNvPr id="5" name="Rectangle 4">
            <a:extLst>
              <a:ext uri="{FF2B5EF4-FFF2-40B4-BE49-F238E27FC236}">
                <a16:creationId xmlns:a16="http://schemas.microsoft.com/office/drawing/2014/main" id="{1153C7BA-8797-484E-84E0-E5CD4708A471}"/>
              </a:ext>
            </a:extLst>
          </p:cNvPr>
          <p:cNvSpPr/>
          <p:nvPr/>
        </p:nvSpPr>
        <p:spPr>
          <a:xfrm>
            <a:off x="4813301" y="4432300"/>
            <a:ext cx="673099" cy="2425700"/>
          </a:xfrm>
          <a:prstGeom prst="rect">
            <a:avLst/>
          </a:prstGeom>
          <a:noFill/>
          <a:ln w="412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
        <p:nvSpPr>
          <p:cNvPr id="13" name="Rectangle 12">
            <a:extLst>
              <a:ext uri="{FF2B5EF4-FFF2-40B4-BE49-F238E27FC236}">
                <a16:creationId xmlns:a16="http://schemas.microsoft.com/office/drawing/2014/main" id="{6C62C389-463F-4C76-8EFA-468B56CB9680}"/>
              </a:ext>
            </a:extLst>
          </p:cNvPr>
          <p:cNvSpPr/>
          <p:nvPr/>
        </p:nvSpPr>
        <p:spPr>
          <a:xfrm>
            <a:off x="2355567" y="2015370"/>
            <a:ext cx="3038732" cy="590372"/>
          </a:xfrm>
          <a:prstGeom prst="rect">
            <a:avLst/>
          </a:prstGeom>
          <a:solidFill>
            <a:srgbClr val="BFD0E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
        <p:nvSpPr>
          <p:cNvPr id="6" name="TextBox 5">
            <a:extLst>
              <a:ext uri="{FF2B5EF4-FFF2-40B4-BE49-F238E27FC236}">
                <a16:creationId xmlns:a16="http://schemas.microsoft.com/office/drawing/2014/main" id="{4EE8368F-1EBD-45ED-9E8C-44BBE1AB6104}"/>
              </a:ext>
            </a:extLst>
          </p:cNvPr>
          <p:cNvSpPr txBox="1"/>
          <p:nvPr/>
        </p:nvSpPr>
        <p:spPr>
          <a:xfrm>
            <a:off x="2655348" y="2459708"/>
            <a:ext cx="2455272" cy="461665"/>
          </a:xfrm>
          <a:prstGeom prst="rect">
            <a:avLst/>
          </a:prstGeom>
          <a:noFill/>
        </p:spPr>
        <p:txBody>
          <a:bodyPr wrap="square">
            <a:spAutoFit/>
          </a:bodyPr>
          <a:lstStyle/>
          <a:p txid="3259104cee0425cb270e31b16fbcf81d">
            <a:pPr>
              <a:buClr>
                <a:schemeClr val="accent1"/>
              </a:buClr>
            </a:pPr>
            <a:r>
              <a:rPr lang="en-US" sz="2400">
                <a:solidFill>
                  <a:srgbClr val="000000"/>
                </a:solidFill>
              </a:rPr>
              <a:t>Couche thématique</a:t>
            </a:r>
            <a:endParaRPr lang="en-US" sz="2400"/>
          </a:p>
        </p:txBody>
      </p:sp>
      <p:sp>
        <p:nvSpPr>
          <p:cNvPr id="7" name="Right Brace 6">
            <a:extLst>
              <a:ext uri="{FF2B5EF4-FFF2-40B4-BE49-F238E27FC236}">
                <a16:creationId xmlns:a16="http://schemas.microsoft.com/office/drawing/2014/main" id="{633F0250-B5E0-425F-9167-B90E5350E5FD}"/>
              </a:ext>
            </a:extLst>
          </p:cNvPr>
          <p:cNvSpPr/>
          <p:nvPr/>
        </p:nvSpPr>
        <p:spPr>
          <a:xfrm>
            <a:off x="2355567" y="2002589"/>
            <a:ext cx="312981" cy="1379437"/>
          </a:xfrm>
          <a:prstGeom prst="rightBrace">
            <a:avLst>
              <a:gd fmla="val 48355" name="adj1"/>
              <a:gd fmla="val 50000" name="adj2"/>
            </a:avLst>
          </a:prstGeom>
          <a:ln cap="rnd" w="31750">
            <a:solidFill>
              <a:schemeClr val="accent2"/>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lang="en-US"/>
          </a:p>
        </p:txBody>
      </p:sp>
      <p:sp>
        <p:nvSpPr>
          <p:cNvPr id="8" name="Rectangle 7">
            <a:extLst>
              <a:ext uri="{FF2B5EF4-FFF2-40B4-BE49-F238E27FC236}">
                <a16:creationId xmlns:a16="http://schemas.microsoft.com/office/drawing/2014/main" id="{B411C35D-4BF7-49A8-A9EE-D9B15CC59E4E}"/>
              </a:ext>
            </a:extLst>
          </p:cNvPr>
          <p:cNvSpPr/>
          <p:nvPr/>
        </p:nvSpPr>
        <p:spPr>
          <a:xfrm>
            <a:off x="200408" y="1866900"/>
            <a:ext cx="1679192" cy="368300"/>
          </a:xfrm>
          <a:prstGeom prst="rect">
            <a:avLst/>
          </a:prstGeom>
          <a:noFill/>
          <a:ln w="412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
        <p:nvSpPr>
          <p:cNvPr id="9" name="Rectangle 8">
            <a:extLst>
              <a:ext uri="{FF2B5EF4-FFF2-40B4-BE49-F238E27FC236}">
                <a16:creationId xmlns:a16="http://schemas.microsoft.com/office/drawing/2014/main" id="{6ABBAAC5-6A30-433B-8048-A7894E9BA4CA}"/>
              </a:ext>
            </a:extLst>
          </p:cNvPr>
          <p:cNvSpPr/>
          <p:nvPr/>
        </p:nvSpPr>
        <p:spPr>
          <a:xfrm>
            <a:off x="5486401" y="4432300"/>
            <a:ext cx="838199" cy="2425700"/>
          </a:xfrm>
          <a:prstGeom prst="rect">
            <a:avLst/>
          </a:prstGeom>
          <a:noFill/>
          <a:ln w="412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
        <p:nvSpPr>
          <p:cNvPr id="10" name="Rectangle 9">
            <a:extLst>
              <a:ext uri="{FF2B5EF4-FFF2-40B4-BE49-F238E27FC236}">
                <a16:creationId xmlns:a16="http://schemas.microsoft.com/office/drawing/2014/main" id="{20E85DE0-470D-4EE9-A639-239A87E820FE}"/>
              </a:ext>
            </a:extLst>
          </p:cNvPr>
          <p:cNvSpPr/>
          <p:nvPr/>
        </p:nvSpPr>
        <p:spPr>
          <a:xfrm>
            <a:off x="2921001" y="4432300"/>
            <a:ext cx="838199" cy="2425700"/>
          </a:xfrm>
          <a:prstGeom prst="rect">
            <a:avLst/>
          </a:prstGeom>
          <a:noFill/>
          <a:ln w="412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
        <p:nvSpPr>
          <p:cNvPr id="11" name="Rectangle 10">
            <a:extLst>
              <a:ext uri="{FF2B5EF4-FFF2-40B4-BE49-F238E27FC236}">
                <a16:creationId xmlns:a16="http://schemas.microsoft.com/office/drawing/2014/main" id="{86BD01C4-0182-4B3A-A7B1-6D92E808FAA3}"/>
              </a:ext>
            </a:extLst>
          </p:cNvPr>
          <p:cNvSpPr/>
          <p:nvPr/>
        </p:nvSpPr>
        <p:spPr>
          <a:xfrm>
            <a:off x="7607299" y="4432300"/>
            <a:ext cx="914400" cy="2425700"/>
          </a:xfrm>
          <a:prstGeom prst="rect">
            <a:avLst/>
          </a:prstGeom>
          <a:noFill/>
          <a:ln w="412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
        <p:nvSpPr>
          <p:cNvPr id="12" name="Rectangle 11">
            <a:extLst>
              <a:ext uri="{FF2B5EF4-FFF2-40B4-BE49-F238E27FC236}">
                <a16:creationId xmlns:a16="http://schemas.microsoft.com/office/drawing/2014/main" id="{B028A221-C24C-462F-A7D5-8551C0FD6AD9}"/>
              </a:ext>
            </a:extLst>
          </p:cNvPr>
          <p:cNvSpPr/>
          <p:nvPr/>
        </p:nvSpPr>
        <p:spPr>
          <a:xfrm>
            <a:off x="2397252" y="4432300"/>
            <a:ext cx="7800848" cy="241300"/>
          </a:xfrm>
          <a:prstGeom prst="rect">
            <a:avLst/>
          </a:prstGeom>
          <a:noFill/>
          <a:ln w="412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
        <p:nvSpPr>
          <p:cNvPr id="14" name="Rectangle 13">
            <a:extLst>
              <a:ext uri="{FF2B5EF4-FFF2-40B4-BE49-F238E27FC236}">
                <a16:creationId xmlns:a16="http://schemas.microsoft.com/office/drawing/2014/main" id="{7583DBDA-673A-4C3A-A1D9-692061758FE9}"/>
              </a:ext>
            </a:extLst>
          </p:cNvPr>
          <p:cNvSpPr/>
          <p:nvPr/>
        </p:nvSpPr>
        <p:spPr>
          <a:xfrm>
            <a:off x="8348114" y="2002589"/>
            <a:ext cx="3196186" cy="590372"/>
          </a:xfrm>
          <a:prstGeom prst="rect">
            <a:avLst/>
          </a:prstGeom>
          <a:solidFill>
            <a:srgbClr val="BFD0E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Tree>
    <p:custDataLst>
      <p:tags r:id="rId1"/>
    </p:custDataLst>
    <p:extLst>
      <p:ext uri="{BB962C8B-B14F-4D97-AF65-F5344CB8AC3E}">
        <p14:creationId xmlns:p14="http://schemas.microsoft.com/office/powerpoint/2010/main" val="2338699172"/>
      </p:ext>
    </p:extLst>
  </p:cSld>
  <p:clrMapOvr>
    <a:masterClrMapping/>
  </p:clrMapOvr>
  <mc:AlternateContent xmlns:mc="http://schemas.openxmlformats.org/markup-compatibility/2006" xmlns:p14="http://schemas.microsoft.com/office/powerpoint/2010/main">
    <mc:Choice Requires="p14">
      <p:transition advTm="36239" p14:dur="2000" spd="slow"/>
    </mc:Choice>
    <mc:Fallback xmlns="">
      <p:transition advTm="36239"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2" presetSubtype="8">
                                  <p:stCondLst>
                                    <p:cond delay="0"/>
                                  </p:stCondLst>
                                  <p:childTnLst>
                                    <p:set>
                                      <p:cBhvr>
                                        <p:cTn dur="1" fill="hold" id="6">
                                          <p:stCondLst>
                                            <p:cond delay="0"/>
                                          </p:stCondLst>
                                        </p:cTn>
                                        <p:tgtEl>
                                          <p:spTgt spid="7"/>
                                        </p:tgtEl>
                                        <p:attrNameLst>
                                          <p:attrName>style.visibility</p:attrName>
                                        </p:attrNameLst>
                                      </p:cBhvr>
                                      <p:to>
                                        <p:strVal val="visible"/>
                                      </p:to>
                                    </p:set>
                                    <p:animEffect filter="wipe(left)" transition="in">
                                      <p:cBhvr>
                                        <p:cTn dur="500" id="7"/>
                                        <p:tgtEl>
                                          <p:spTgt spid="7"/>
                                        </p:tgtEl>
                                      </p:cBhvr>
                                    </p:animEffect>
                                  </p:childTnLst>
                                </p:cTn>
                              </p:par>
                            </p:childTnLst>
                          </p:cTn>
                        </p:par>
                        <p:par>
                          <p:cTn fill="hold" id="8">
                            <p:stCondLst>
                              <p:cond delay="500"/>
                            </p:stCondLst>
                            <p:childTnLst>
                              <p:par>
                                <p:cTn fill="hold" grpId="0" id="9" nodeType="afterEffect" presetClass="entr" presetID="10" presetSubtype="0">
                                  <p:stCondLst>
                                    <p:cond delay="0"/>
                                  </p:stCondLst>
                                  <p:childTnLst>
                                    <p:set>
                                      <p:cBhvr>
                                        <p:cTn dur="1" fill="hold" id="10">
                                          <p:stCondLst>
                                            <p:cond delay="0"/>
                                          </p:stCondLst>
                                        </p:cTn>
                                        <p:tgtEl>
                                          <p:spTgt spid="6"/>
                                        </p:tgtEl>
                                        <p:attrNameLst>
                                          <p:attrName>style.visibility</p:attrName>
                                        </p:attrNameLst>
                                      </p:cBhvr>
                                      <p:to>
                                        <p:strVal val="visible"/>
                                      </p:to>
                                    </p:set>
                                    <p:animEffect filter="fade" transition="in">
                                      <p:cBhvr>
                                        <p:cTn dur="500" id="11"/>
                                        <p:tgtEl>
                                          <p:spTgt spid="6"/>
                                        </p:tgtEl>
                                      </p:cBhvr>
                                    </p:animEffect>
                                  </p:childTnLst>
                                </p:cTn>
                              </p:par>
                            </p:childTnLst>
                          </p:cTn>
                        </p:par>
                      </p:childTnLst>
                    </p:cTn>
                  </p:par>
                  <p:par>
                    <p:cTn fill="hold" id="12">
                      <p:stCondLst>
                        <p:cond delay="indefinite"/>
                      </p:stCondLst>
                      <p:childTnLst>
                        <p:par>
                          <p:cTn fill="hold" id="13">
                            <p:stCondLst>
                              <p:cond delay="0"/>
                            </p:stCondLst>
                            <p:childTnLst>
                              <p:par>
                                <p:cTn fill="hold" grpId="0" id="14" nodeType="clickEffect" presetClass="entr" presetID="10" presetSubtype="0">
                                  <p:stCondLst>
                                    <p:cond delay="0"/>
                                  </p:stCondLst>
                                  <p:childTnLst>
                                    <p:set>
                                      <p:cBhvr>
                                        <p:cTn dur="1" fill="hold" id="15">
                                          <p:stCondLst>
                                            <p:cond delay="0"/>
                                          </p:stCondLst>
                                        </p:cTn>
                                        <p:tgtEl>
                                          <p:spTgt spid="8"/>
                                        </p:tgtEl>
                                        <p:attrNameLst>
                                          <p:attrName>style.visibility</p:attrName>
                                        </p:attrNameLst>
                                      </p:cBhvr>
                                      <p:to>
                                        <p:strVal val="visible"/>
                                      </p:to>
                                    </p:set>
                                    <p:animEffect filter="fade" transition="in">
                                      <p:cBhvr>
                                        <p:cTn dur="500" id="16"/>
                                        <p:tgtEl>
                                          <p:spTgt spid="8"/>
                                        </p:tgtEl>
                                      </p:cBhvr>
                                    </p:animEffect>
                                  </p:childTnLst>
                                </p:cTn>
                              </p:par>
                            </p:childTnLst>
                          </p:cTn>
                        </p:par>
                      </p:childTnLst>
                    </p:cTn>
                  </p:par>
                  <p:par>
                    <p:cTn fill="hold" id="17">
                      <p:stCondLst>
                        <p:cond delay="indefinite"/>
                      </p:stCondLst>
                      <p:childTnLst>
                        <p:par>
                          <p:cTn fill="hold" id="18">
                            <p:stCondLst>
                              <p:cond delay="0"/>
                            </p:stCondLst>
                            <p:childTnLst>
                              <p:par>
                                <p:cTn fill="hold" grpId="0" id="19" nodeType="clickEffect" presetClass="entr" presetID="10" presetSubtype="0">
                                  <p:stCondLst>
                                    <p:cond delay="0"/>
                                  </p:stCondLst>
                                  <p:childTnLst>
                                    <p:set>
                                      <p:cBhvr>
                                        <p:cTn dur="1" fill="hold" id="20">
                                          <p:stCondLst>
                                            <p:cond delay="0"/>
                                          </p:stCondLst>
                                        </p:cTn>
                                        <p:tgtEl>
                                          <p:spTgt spid="5"/>
                                        </p:tgtEl>
                                        <p:attrNameLst>
                                          <p:attrName>style.visibility</p:attrName>
                                        </p:attrNameLst>
                                      </p:cBhvr>
                                      <p:to>
                                        <p:strVal val="visible"/>
                                      </p:to>
                                    </p:set>
                                    <p:animEffect filter="fade" transition="in">
                                      <p:cBhvr>
                                        <p:cTn dur="500" id="21"/>
                                        <p:tgtEl>
                                          <p:spTgt spid="5"/>
                                        </p:tgtEl>
                                      </p:cBhvr>
                                    </p:animEffect>
                                  </p:childTnLst>
                                </p:cTn>
                              </p:par>
                            </p:childTnLst>
                          </p:cTn>
                        </p:par>
                      </p:childTnLst>
                    </p:cTn>
                  </p:par>
                  <p:par>
                    <p:cTn fill="hold" id="22">
                      <p:stCondLst>
                        <p:cond delay="indefinite"/>
                      </p:stCondLst>
                      <p:childTnLst>
                        <p:par>
                          <p:cTn fill="hold" id="23">
                            <p:stCondLst>
                              <p:cond delay="0"/>
                            </p:stCondLst>
                            <p:childTnLst>
                              <p:par>
                                <p:cTn fill="hold" grpId="1" id="24" nodeType="clickEffect" presetClass="exit" presetID="10" presetSubtype="0">
                                  <p:stCondLst>
                                    <p:cond delay="0"/>
                                  </p:stCondLst>
                                  <p:childTnLst>
                                    <p:animEffect filter="fade" transition="out">
                                      <p:cBhvr>
                                        <p:cTn dur="500" id="25"/>
                                        <p:tgtEl>
                                          <p:spTgt spid="5"/>
                                        </p:tgtEl>
                                      </p:cBhvr>
                                    </p:animEffect>
                                    <p:set>
                                      <p:cBhvr>
                                        <p:cTn dur="1" fill="hold" id="26">
                                          <p:stCondLst>
                                            <p:cond delay="499"/>
                                          </p:stCondLst>
                                        </p:cTn>
                                        <p:tgtEl>
                                          <p:spTgt spid="5"/>
                                        </p:tgtEl>
                                        <p:attrNameLst>
                                          <p:attrName>style.visibility</p:attrName>
                                        </p:attrNameLst>
                                      </p:cBhvr>
                                      <p:to>
                                        <p:strVal val="hidden"/>
                                      </p:to>
                                    </p:set>
                                  </p:childTnLst>
                                </p:cTn>
                              </p:par>
                              <p:par>
                                <p:cTn fill="hold" grpId="0" id="27" nodeType="withEffect" presetClass="entr" presetID="10" presetSubtype="0">
                                  <p:stCondLst>
                                    <p:cond delay="0"/>
                                  </p:stCondLst>
                                  <p:childTnLst>
                                    <p:set>
                                      <p:cBhvr>
                                        <p:cTn dur="1" fill="hold" id="28">
                                          <p:stCondLst>
                                            <p:cond delay="0"/>
                                          </p:stCondLst>
                                        </p:cTn>
                                        <p:tgtEl>
                                          <p:spTgt spid="9"/>
                                        </p:tgtEl>
                                        <p:attrNameLst>
                                          <p:attrName>style.visibility</p:attrName>
                                        </p:attrNameLst>
                                      </p:cBhvr>
                                      <p:to>
                                        <p:strVal val="visible"/>
                                      </p:to>
                                    </p:set>
                                    <p:animEffect filter="fade" transition="in">
                                      <p:cBhvr>
                                        <p:cTn dur="500" id="29"/>
                                        <p:tgtEl>
                                          <p:spTgt spid="9"/>
                                        </p:tgtEl>
                                      </p:cBhvr>
                                    </p:animEffect>
                                  </p:childTnLst>
                                </p:cTn>
                              </p:par>
                            </p:childTnLst>
                          </p:cTn>
                        </p:par>
                      </p:childTnLst>
                    </p:cTn>
                  </p:par>
                  <p:par>
                    <p:cTn fill="hold" id="30">
                      <p:stCondLst>
                        <p:cond delay="indefinite"/>
                      </p:stCondLst>
                      <p:childTnLst>
                        <p:par>
                          <p:cTn fill="hold" id="31">
                            <p:stCondLst>
                              <p:cond delay="0"/>
                            </p:stCondLst>
                            <p:childTnLst>
                              <p:par>
                                <p:cTn fill="hold" grpId="1" id="32" nodeType="clickEffect" presetClass="exit" presetID="10" presetSubtype="0">
                                  <p:stCondLst>
                                    <p:cond delay="0"/>
                                  </p:stCondLst>
                                  <p:childTnLst>
                                    <p:animEffect filter="fade" transition="out">
                                      <p:cBhvr>
                                        <p:cTn dur="500" id="33"/>
                                        <p:tgtEl>
                                          <p:spTgt spid="9"/>
                                        </p:tgtEl>
                                      </p:cBhvr>
                                    </p:animEffect>
                                    <p:set>
                                      <p:cBhvr>
                                        <p:cTn dur="1" fill="hold" id="34">
                                          <p:stCondLst>
                                            <p:cond delay="499"/>
                                          </p:stCondLst>
                                        </p:cTn>
                                        <p:tgtEl>
                                          <p:spTgt spid="9"/>
                                        </p:tgtEl>
                                        <p:attrNameLst>
                                          <p:attrName>style.visibility</p:attrName>
                                        </p:attrNameLst>
                                      </p:cBhvr>
                                      <p:to>
                                        <p:strVal val="hidden"/>
                                      </p:to>
                                    </p:set>
                                  </p:childTnLst>
                                </p:cTn>
                              </p:par>
                              <p:par>
                                <p:cTn fill="hold" grpId="0" id="35" nodeType="withEffect" presetClass="entr" presetID="10" presetSubtype="0">
                                  <p:stCondLst>
                                    <p:cond delay="0"/>
                                  </p:stCondLst>
                                  <p:childTnLst>
                                    <p:set>
                                      <p:cBhvr>
                                        <p:cTn dur="1" fill="hold" id="36">
                                          <p:stCondLst>
                                            <p:cond delay="0"/>
                                          </p:stCondLst>
                                        </p:cTn>
                                        <p:tgtEl>
                                          <p:spTgt spid="10"/>
                                        </p:tgtEl>
                                        <p:attrNameLst>
                                          <p:attrName>style.visibility</p:attrName>
                                        </p:attrNameLst>
                                      </p:cBhvr>
                                      <p:to>
                                        <p:strVal val="visible"/>
                                      </p:to>
                                    </p:set>
                                    <p:animEffect filter="fade" transition="in">
                                      <p:cBhvr>
                                        <p:cTn dur="500" id="37"/>
                                        <p:tgtEl>
                                          <p:spTgt spid="10"/>
                                        </p:tgtEl>
                                      </p:cBhvr>
                                    </p:animEffect>
                                  </p:childTnLst>
                                </p:cTn>
                              </p:par>
                              <p:par>
                                <p:cTn fill="hold" grpId="0" id="38" nodeType="withEffect" presetClass="entr" presetID="10" presetSubtype="0">
                                  <p:stCondLst>
                                    <p:cond delay="0"/>
                                  </p:stCondLst>
                                  <p:childTnLst>
                                    <p:set>
                                      <p:cBhvr>
                                        <p:cTn dur="1" fill="hold" id="39">
                                          <p:stCondLst>
                                            <p:cond delay="0"/>
                                          </p:stCondLst>
                                        </p:cTn>
                                        <p:tgtEl>
                                          <p:spTgt spid="11"/>
                                        </p:tgtEl>
                                        <p:attrNameLst>
                                          <p:attrName>style.visibility</p:attrName>
                                        </p:attrNameLst>
                                      </p:cBhvr>
                                      <p:to>
                                        <p:strVal val="visible"/>
                                      </p:to>
                                    </p:set>
                                    <p:animEffect filter="fade" transition="in">
                                      <p:cBhvr>
                                        <p:cTn dur="500" id="40"/>
                                        <p:tgtEl>
                                          <p:spTgt spid="11"/>
                                        </p:tgtEl>
                                      </p:cBhvr>
                                    </p:animEffect>
                                  </p:childTnLst>
                                </p:cTn>
                              </p:par>
                            </p:childTnLst>
                          </p:cTn>
                        </p:par>
                      </p:childTnLst>
                    </p:cTn>
                  </p:par>
                  <p:par>
                    <p:cTn fill="hold" id="41">
                      <p:stCondLst>
                        <p:cond delay="indefinite"/>
                      </p:stCondLst>
                      <p:childTnLst>
                        <p:par>
                          <p:cTn fill="hold" id="42">
                            <p:stCondLst>
                              <p:cond delay="0"/>
                            </p:stCondLst>
                            <p:childTnLst>
                              <p:par>
                                <p:cTn fill="hold" grpId="1" id="43" nodeType="clickEffect" presetClass="exit" presetID="10" presetSubtype="0">
                                  <p:stCondLst>
                                    <p:cond delay="0"/>
                                  </p:stCondLst>
                                  <p:childTnLst>
                                    <p:animEffect filter="fade" transition="out">
                                      <p:cBhvr>
                                        <p:cTn dur="500" id="44"/>
                                        <p:tgtEl>
                                          <p:spTgt spid="7"/>
                                        </p:tgtEl>
                                      </p:cBhvr>
                                    </p:animEffect>
                                    <p:set>
                                      <p:cBhvr>
                                        <p:cTn dur="1" fill="hold" id="45">
                                          <p:stCondLst>
                                            <p:cond delay="499"/>
                                          </p:stCondLst>
                                        </p:cTn>
                                        <p:tgtEl>
                                          <p:spTgt spid="7"/>
                                        </p:tgtEl>
                                        <p:attrNameLst>
                                          <p:attrName>style.visibility</p:attrName>
                                        </p:attrNameLst>
                                      </p:cBhvr>
                                      <p:to>
                                        <p:strVal val="hidden"/>
                                      </p:to>
                                    </p:set>
                                  </p:childTnLst>
                                </p:cTn>
                              </p:par>
                              <p:par>
                                <p:cTn fill="hold" grpId="1" id="46" nodeType="withEffect" presetClass="exit" presetID="10" presetSubtype="0">
                                  <p:stCondLst>
                                    <p:cond delay="0"/>
                                  </p:stCondLst>
                                  <p:childTnLst>
                                    <p:animEffect filter="fade" transition="out">
                                      <p:cBhvr>
                                        <p:cTn dur="500" id="47"/>
                                        <p:tgtEl>
                                          <p:spTgt spid="6"/>
                                        </p:tgtEl>
                                      </p:cBhvr>
                                    </p:animEffect>
                                    <p:set>
                                      <p:cBhvr>
                                        <p:cTn dur="1" fill="hold" id="48">
                                          <p:stCondLst>
                                            <p:cond delay="499"/>
                                          </p:stCondLst>
                                        </p:cTn>
                                        <p:tgtEl>
                                          <p:spTgt spid="6"/>
                                        </p:tgtEl>
                                        <p:attrNameLst>
                                          <p:attrName>style.visibility</p:attrName>
                                        </p:attrNameLst>
                                      </p:cBhvr>
                                      <p:to>
                                        <p:strVal val="hidden"/>
                                      </p:to>
                                    </p:set>
                                  </p:childTnLst>
                                </p:cTn>
                              </p:par>
                              <p:par>
                                <p:cTn fill="hold" grpId="1" id="49" nodeType="withEffect" presetClass="exit" presetID="10" presetSubtype="0">
                                  <p:stCondLst>
                                    <p:cond delay="0"/>
                                  </p:stCondLst>
                                  <p:childTnLst>
                                    <p:animEffect filter="fade" transition="out">
                                      <p:cBhvr>
                                        <p:cTn dur="500" id="50"/>
                                        <p:tgtEl>
                                          <p:spTgt spid="8"/>
                                        </p:tgtEl>
                                      </p:cBhvr>
                                    </p:animEffect>
                                    <p:set>
                                      <p:cBhvr>
                                        <p:cTn dur="1" fill="hold" id="51">
                                          <p:stCondLst>
                                            <p:cond delay="499"/>
                                          </p:stCondLst>
                                        </p:cTn>
                                        <p:tgtEl>
                                          <p:spTgt spid="8"/>
                                        </p:tgtEl>
                                        <p:attrNameLst>
                                          <p:attrName>style.visibility</p:attrName>
                                        </p:attrNameLst>
                                      </p:cBhvr>
                                      <p:to>
                                        <p:strVal val="hidden"/>
                                      </p:to>
                                    </p:set>
                                  </p:childTnLst>
                                </p:cTn>
                              </p:par>
                              <p:par>
                                <p:cTn fill="hold" grpId="1" id="52" nodeType="withEffect" presetClass="exit" presetID="10" presetSubtype="0">
                                  <p:stCondLst>
                                    <p:cond delay="0"/>
                                  </p:stCondLst>
                                  <p:childTnLst>
                                    <p:animEffect filter="fade" transition="out">
                                      <p:cBhvr>
                                        <p:cTn dur="500" id="53"/>
                                        <p:tgtEl>
                                          <p:spTgt spid="10"/>
                                        </p:tgtEl>
                                      </p:cBhvr>
                                    </p:animEffect>
                                    <p:set>
                                      <p:cBhvr>
                                        <p:cTn dur="1" fill="hold" id="54">
                                          <p:stCondLst>
                                            <p:cond delay="499"/>
                                          </p:stCondLst>
                                        </p:cTn>
                                        <p:tgtEl>
                                          <p:spTgt spid="10"/>
                                        </p:tgtEl>
                                        <p:attrNameLst>
                                          <p:attrName>style.visibility</p:attrName>
                                        </p:attrNameLst>
                                      </p:cBhvr>
                                      <p:to>
                                        <p:strVal val="hidden"/>
                                      </p:to>
                                    </p:set>
                                  </p:childTnLst>
                                </p:cTn>
                              </p:par>
                              <p:par>
                                <p:cTn fill="hold" grpId="1" id="55" nodeType="withEffect" presetClass="exit" presetID="10" presetSubtype="0">
                                  <p:stCondLst>
                                    <p:cond delay="0"/>
                                  </p:stCondLst>
                                  <p:childTnLst>
                                    <p:animEffect filter="fade" transition="out">
                                      <p:cBhvr>
                                        <p:cTn dur="500" id="56"/>
                                        <p:tgtEl>
                                          <p:spTgt spid="11"/>
                                        </p:tgtEl>
                                      </p:cBhvr>
                                    </p:animEffect>
                                    <p:set>
                                      <p:cBhvr>
                                        <p:cTn dur="1" fill="hold" id="57">
                                          <p:stCondLst>
                                            <p:cond delay="499"/>
                                          </p:stCondLst>
                                        </p:cTn>
                                        <p:tgtEl>
                                          <p:spTgt spid="11"/>
                                        </p:tgtEl>
                                        <p:attrNameLst>
                                          <p:attrName>style.visibility</p:attrName>
                                        </p:attrNameLst>
                                      </p:cBhvr>
                                      <p:to>
                                        <p:strVal val="hidden"/>
                                      </p:to>
                                    </p:set>
                                  </p:childTnLst>
                                </p:cTn>
                              </p:par>
                            </p:childTnLst>
                          </p:cTn>
                        </p:par>
                      </p:childTnLst>
                    </p:cTn>
                  </p:par>
                  <p:par>
                    <p:cTn fill="hold" id="58">
                      <p:stCondLst>
                        <p:cond delay="indefinite"/>
                      </p:stCondLst>
                      <p:childTnLst>
                        <p:par>
                          <p:cTn fill="hold" id="59">
                            <p:stCondLst>
                              <p:cond delay="0"/>
                            </p:stCondLst>
                            <p:childTnLst>
                              <p:par>
                                <p:cTn fill="hold" grpId="0" id="60" nodeType="clickEffect" presetClass="entr" presetID="10" presetSubtype="0">
                                  <p:stCondLst>
                                    <p:cond delay="0"/>
                                  </p:stCondLst>
                                  <p:childTnLst>
                                    <p:set>
                                      <p:cBhvr>
                                        <p:cTn dur="1" fill="hold" id="61">
                                          <p:stCondLst>
                                            <p:cond delay="0"/>
                                          </p:stCondLst>
                                        </p:cTn>
                                        <p:tgtEl>
                                          <p:spTgt spid="12"/>
                                        </p:tgtEl>
                                        <p:attrNameLst>
                                          <p:attrName>style.visibility</p:attrName>
                                        </p:attrNameLst>
                                      </p:cBhvr>
                                      <p:to>
                                        <p:strVal val="visible"/>
                                      </p:to>
                                    </p:set>
                                    <p:animEffect filter="fade" transition="in">
                                      <p:cBhvr>
                                        <p:cTn dur="500" id="62"/>
                                        <p:tgtEl>
                                          <p:spTgt spid="12"/>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5"/>
      <p:bldP animBg="1" grpId="1" spid="5"/>
      <p:bldP grpId="0" spid="6"/>
      <p:bldP grpId="1" spid="6"/>
      <p:bldP animBg="1" grpId="0" spid="7"/>
      <p:bldP animBg="1" grpId="1" spid="7"/>
      <p:bldP animBg="1" grpId="0" spid="8"/>
      <p:bldP animBg="1" grpId="1" spid="8"/>
      <p:bldP animBg="1" grpId="0" spid="9"/>
      <p:bldP animBg="1" grpId="1" spid="9"/>
      <p:bldP animBg="1" grpId="0" spid="10"/>
      <p:bldP animBg="1" grpId="1" spid="10"/>
      <p:bldP animBg="1" grpId="0" spid="11"/>
      <p:bldP animBg="1" grpId="1" spid="11"/>
      <p:bldP animBg="1" grpId="0" spid="12"/>
    </p:bldLst>
  </p:timing>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5" name="4.2.3_Interpreting_PT3_V2.0">
            <a:hlinkClick action="ppaction://media" r:id=""/>
            <a:extLst>
              <a:ext uri="{FF2B5EF4-FFF2-40B4-BE49-F238E27FC236}">
                <a16:creationId xmlns:a16="http://schemas.microsoft.com/office/drawing/2014/main" id="{BB2CDA35-FBE7-4417-8A12-2C11B4C58DFC}"/>
              </a:ext>
            </a:extLst>
          </p:cNvPr>
          <p:cNvPicPr>
            <a:picLocks noChangeAspect="1"/>
          </p:cNvPicPr>
          <p:nvPr>
            <a:videoFile r:link="rId3"/>
            <p:extLst>
              <p:ext uri="{DAA4B4D4-6D71-4841-9C94-3DE7FCFB9230}">
                <p14:media xmlns:p14="http://schemas.microsoft.com/office/powerpoint/2010/main" r:embed="rId2"/>
              </p:ext>
            </p:extLst>
          </p:nvPr>
        </p:nvPicPr>
        <p:blipFill>
          <a:blip r:embed="rId6"/>
          <a:stretch>
            <a:fillRect/>
          </a:stretch>
        </p:blipFill>
        <p:spPr>
          <a:xfrm>
            <a:off x="0" y="0"/>
            <a:ext cx="12192000" cy="6858000"/>
          </a:xfrm>
          <a:prstGeom prst="rect">
            <a:avLst/>
          </a:prstGeom>
        </p:spPr>
      </p:pic>
    </p:spTree>
    <p:custDataLst>
      <p:tags r:id="rId1"/>
    </p:custDataLst>
    <p:extLst>
      <p:ext uri="{BB962C8B-B14F-4D97-AF65-F5344CB8AC3E}">
        <p14:creationId xmlns:p14="http://schemas.microsoft.com/office/powerpoint/2010/main" val="4242833414"/>
      </p:ext>
    </p:extLst>
  </p:cSld>
  <p:clrMapOvr>
    <a:masterClrMapping/>
  </p:clrMapOvr>
  <mc:AlternateContent xmlns:mc="http://schemas.openxmlformats.org/markup-compatibility/2006" xmlns:p14="http://schemas.microsoft.com/office/powerpoint/2010/main">
    <mc:Choice Requires="p14">
      <p:transition advTm="28000" p14:dur="2000" spd="slow"/>
    </mc:Choice>
    <mc:Fallback xmlns="">
      <p:transition advTm="28000"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afterEffect" presetClass="mediacall" presetID="1" presetSubtype="0">
                                  <p:stCondLst>
                                    <p:cond delay="0"/>
                                  </p:stCondLst>
                                  <p:childTnLst>
                                    <p:cmd cmd="playFrom(0.0)" type="call">
                                      <p:cBhvr>
                                        <p:cTn dur="26563" fill="hold" id="6"/>
                                        <p:tgtEl>
                                          <p:spTgt spid="5"/>
                                        </p:tgtEl>
                                      </p:cBhvr>
                                    </p:cmd>
                                  </p:childTnLst>
                                </p:cTn>
                              </p:par>
                            </p:childTnLst>
                          </p:cTn>
                        </p:par>
                      </p:childTnLst>
                    </p:cTn>
                  </p:par>
                </p:childTnLst>
              </p:cTn>
              <p:prevCondLst>
                <p:cond delay="0" evt="onPrev">
                  <p:tgtEl>
                    <p:sldTgt/>
                  </p:tgtEl>
                </p:cond>
              </p:prevCondLst>
              <p:nextCondLst>
                <p:cond delay="0" evt="onNext">
                  <p:tgtEl>
                    <p:sldTgt/>
                  </p:tgtEl>
                </p:cond>
              </p:nextCondLst>
            </p:seq>
            <p:video>
              <p:cMediaNode vol="100000">
                <p:cTn display="0" fill="hold" id="7">
                  <p:stCondLst>
                    <p:cond delay="indefinite"/>
                  </p:stCondLst>
                </p:cTn>
                <p:tgtEl>
                  <p:spTgt spid="5"/>
                </p:tgtEl>
              </p:cMediaNode>
            </p:video>
            <p:seq concurrent="1" nextAc="seek">
              <p:cTn evtFilter="cancelBubble" fill="hold" id="8" nodeType="interactiveSeq" restart="whenNotActive">
                <p:stCondLst>
                  <p:cond delay="0" evt="onClick">
                    <p:tgtEl>
                      <p:spTgt spid="5"/>
                    </p:tgtEl>
                  </p:cond>
                </p:stCondLst>
                <p:endSync delay="0" evt="end">
                  <p:rtn val="all"/>
                </p:endSync>
                <p:childTnLst>
                  <p:par>
                    <p:cTn fill="hold" id="9">
                      <p:stCondLst>
                        <p:cond delay="0"/>
                      </p:stCondLst>
                      <p:childTnLst>
                        <p:par>
                          <p:cTn fill="hold" id="10">
                            <p:stCondLst>
                              <p:cond delay="0"/>
                            </p:stCondLst>
                            <p:childTnLst>
                              <p:par>
                                <p:cTn fill="hold" id="11" nodeType="clickEffect" presetClass="mediacall" presetID="2" presetSubtype="0">
                                  <p:stCondLst>
                                    <p:cond delay="0"/>
                                  </p:stCondLst>
                                  <p:childTnLst>
                                    <p:cmd cmd="togglePause" type="call">
                                      <p:cBhvr>
                                        <p:cTn dur="1" fill="hold" id="12"/>
                                        <p:tgtEl>
                                          <p:spTgt spid="5"/>
                                        </p:tgtEl>
                                      </p:cBhvr>
                                    </p:cmd>
                                  </p:childTnLst>
                                </p:cTn>
                              </p:par>
                            </p:childTnLst>
                          </p:cTn>
                        </p:par>
                      </p:childTnLst>
                    </p:cTn>
                  </p:par>
                </p:childTnLst>
              </p:cTn>
              <p:nextCondLst>
                <p:cond delay="0" evt="onClick">
                  <p:tgtEl>
                    <p:spTgt spid="5"/>
                  </p:tgtEl>
                </p:cond>
              </p:nextCondLst>
            </p:seq>
          </p:childTnLst>
        </p:cTn>
      </p:par>
    </p:tnLst>
  </p:timing>
</p:sld>
</file>

<file path=ppt/slides/slide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67D94-9C8E-4407-BFED-310CCD223E26}"/>
              </a:ext>
            </a:extLst>
          </p:cNvPr>
          <p:cNvSpPr>
            <a:spLocks noGrp="1"/>
          </p:cNvSpPr>
          <p:nvPr>
            <p:ph type="title"/>
          </p:nvPr>
        </p:nvSpPr>
        <p:spPr/>
        <p:txBody>
          <a:bodyPr/>
          <a:lstStyle/>
          <a:p txid="9f1e6349c7025d8e10c0a7ebfb44e881">
            <a:r>
              <a:rPr dirty="0" lang="en-US"/>
              <a:t>Résumé</a:t>
            </a:r>
          </a:p>
        </p:txBody>
      </p:sp>
      <p:sp>
        <p:nvSpPr>
          <p:cNvPr id="19" name="TextBox 18">
            <a:extLst>
              <a:ext uri="{FF2B5EF4-FFF2-40B4-BE49-F238E27FC236}">
                <a16:creationId xmlns:a16="http://schemas.microsoft.com/office/drawing/2014/main" id="{0B33BEBA-A4E6-44C3-B025-F6A3ADA55C72}"/>
              </a:ext>
            </a:extLst>
          </p:cNvPr>
          <p:cNvSpPr txBox="1"/>
          <p:nvPr/>
        </p:nvSpPr>
        <p:spPr>
          <a:xfrm>
            <a:off x="2095500" y="1882344"/>
            <a:ext cx="3316759" cy="585738"/>
          </a:xfrm>
          <a:prstGeom prst="rect">
            <a:avLst/>
          </a:prstGeom>
          <a:noFill/>
        </p:spPr>
        <p:txBody>
          <a:bodyPr anchor="ctr" rtlCol="0" wrap="square">
            <a:spAutoFit/>
          </a:bodyPr>
          <a:lstStyle/>
          <a:p txid="b3e3af692ac44138fb4113a058ee62b1">
            <a:pPr algn="l">
              <a:lnSpc>
                <a:spcPct val="150000"/>
              </a:lnSpc>
              <a:buClr>
                <a:srgbClr val="008CCF"/>
              </a:buClr>
            </a:pPr>
            <a:r>
              <a:rPr dirty="0" lang="en-US" sz="2400"/>
              <a:t>Légendes des cartes</a:t>
            </a:r>
          </a:p>
        </p:txBody>
      </p:sp>
      <p:sp>
        <p:nvSpPr>
          <p:cNvPr id="9" name="TextBox 8">
            <a:extLst>
              <a:ext uri="{FF2B5EF4-FFF2-40B4-BE49-F238E27FC236}">
                <a16:creationId xmlns:a16="http://schemas.microsoft.com/office/drawing/2014/main" id="{5391219F-BF95-4444-BC50-052ACDD03E05}"/>
              </a:ext>
            </a:extLst>
          </p:cNvPr>
          <p:cNvSpPr txBox="1"/>
          <p:nvPr/>
        </p:nvSpPr>
        <p:spPr>
          <a:xfrm>
            <a:off x="6096000" y="1881954"/>
            <a:ext cx="4886459" cy="830997"/>
          </a:xfrm>
          <a:prstGeom prst="rect">
            <a:avLst/>
          </a:prstGeom>
          <a:noFill/>
        </p:spPr>
        <p:txBody>
          <a:bodyPr rtlCol="0" wrap="square">
            <a:spAutoFit/>
          </a:bodyPr>
          <a:lstStyle/>
          <a:p txid="359314b55311feceb6eceab70a5e55f5">
            <a:pPr algn="l">
              <a:buClr>
                <a:srgbClr val="008CCF"/>
              </a:buClr>
            </a:pPr>
            <a:r>
              <a:rPr dirty="0" lang="en-US" sz="2400"/>
              <a:t>Nous aident à comprendre et à interpréter les données d'une carte</a:t>
            </a:r>
          </a:p>
        </p:txBody>
      </p:sp>
      <p:sp>
        <p:nvSpPr>
          <p:cNvPr id="10" name="TextBox 9">
            <a:extLst>
              <a:ext uri="{FF2B5EF4-FFF2-40B4-BE49-F238E27FC236}">
                <a16:creationId xmlns:a16="http://schemas.microsoft.com/office/drawing/2014/main" id="{A1A11704-63B1-47F9-B20B-F9212F3EED91}"/>
              </a:ext>
            </a:extLst>
          </p:cNvPr>
          <p:cNvSpPr txBox="1"/>
          <p:nvPr/>
        </p:nvSpPr>
        <p:spPr>
          <a:xfrm>
            <a:off x="1861750" y="3161771"/>
            <a:ext cx="4551750" cy="1334020"/>
          </a:xfrm>
          <a:prstGeom prst="rect">
            <a:avLst/>
          </a:prstGeom>
          <a:noFill/>
        </p:spPr>
        <p:txBody>
          <a:bodyPr rtlCol="0" wrap="square">
            <a:spAutoFit/>
          </a:bodyPr>
          <a:lstStyle/>
          <a:p txid="8eed6ce35a9d94689594cd1c8ed004f7">
            <a:pPr algn="l" indent="-342900" marL="342900">
              <a:lnSpc>
                <a:spcPts val="3300"/>
              </a:lnSpc>
              <a:buClr>
                <a:srgbClr val="008CCF"/>
              </a:buClr>
              <a:buFont charset="-79" pitchFamily="2" typeface="Rubik"/>
              <a:buChar char="•"/>
            </a:pPr>
            <a:r>
              <a:rPr dirty="0" lang="en-US" sz="2400"/>
              <a:t>Données provenat des cartes :</a:t>
            </a:r>
          </a:p>
          <a:p txid="47c900e9f159557f93211dd6d20bfb86">
            <a:pPr indent="-457200" lvl="1" marL="914400">
              <a:lnSpc>
                <a:spcPts val="3300"/>
              </a:lnSpc>
              <a:buClr>
                <a:srgbClr val="008CCF"/>
              </a:buClr>
              <a:buFont charset="0" panose="020B0604020202020204" pitchFamily="34" typeface="Arial"/>
              <a:buChar char="•"/>
            </a:pPr>
            <a:r>
              <a:rPr dirty="0" lang="en-US" sz="2400"/>
              <a:t>Peuvent être affichées dans un tableau</a:t>
            </a:r>
          </a:p>
          <a:p txid="81d5c61e5beff90b8ba95c2aa4e49bfd">
            <a:pPr indent="-457200" lvl="1" marL="914400">
              <a:lnSpc>
                <a:spcPts val="3300"/>
              </a:lnSpc>
              <a:buClr>
                <a:srgbClr val="008CCF"/>
              </a:buClr>
              <a:buFont charset="0" panose="020B0604020202020204" pitchFamily="34" typeface="Arial"/>
              <a:buChar char="•"/>
            </a:pPr>
            <a:r>
              <a:rPr dirty="0" lang="en-US" sz="2400"/>
              <a:t>Des filtres peuvent être ajoutés</a:t>
            </a:r>
          </a:p>
        </p:txBody>
      </p:sp>
      <p:cxnSp>
        <p:nvCxnSpPr>
          <p:cNvPr id="12" name="Straight Arrow Connector 11">
            <a:extLst>
              <a:ext uri="{FF2B5EF4-FFF2-40B4-BE49-F238E27FC236}">
                <a16:creationId xmlns:a16="http://schemas.microsoft.com/office/drawing/2014/main" id="{149DDB2C-85C3-46E0-9D93-67CF40B753BB}"/>
              </a:ext>
            </a:extLst>
          </p:cNvPr>
          <p:cNvCxnSpPr/>
          <p:nvPr/>
        </p:nvCxnSpPr>
        <p:spPr>
          <a:xfrm>
            <a:off x="4889706" y="2271574"/>
            <a:ext cx="768350" cy="1"/>
          </a:xfrm>
          <a:prstGeom prst="straightConnector1">
            <a:avLst/>
          </a:prstGeom>
          <a:ln cap="rnd" w="47625">
            <a:solidFill>
              <a:schemeClr val="accent1"/>
            </a:solidFill>
            <a:prstDash val="sysDot"/>
            <a:headEnd len="lg" type="none" w="lg"/>
            <a:tailEnd len="med" type="arrow" w="med"/>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81434064"/>
      </p:ext>
    </p:extLst>
  </p:cSld>
  <p:clrMapOvr>
    <a:masterClrMapping/>
  </p:clrMapOvr>
  <p:transition advTm="15744" spd="slow"/>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19">
                                            <p:txEl>
                                              <p:pRg end="0" st="0"/>
                                            </p:txEl>
                                          </p:spTgt>
                                        </p:tgtEl>
                                        <p:attrNameLst>
                                          <p:attrName>style.visibility</p:attrName>
                                        </p:attrNameLst>
                                      </p:cBhvr>
                                      <p:to>
                                        <p:strVal val="visible"/>
                                      </p:to>
                                    </p:set>
                                    <p:animEffect filter="fade" transition="in">
                                      <p:cBhvr>
                                        <p:cTn dur="500" id="7"/>
                                        <p:tgtEl>
                                          <p:spTgt spid="19">
                                            <p:txEl>
                                              <p:pRg end="0" st="0"/>
                                            </p:txEl>
                                          </p:spTgt>
                                        </p:tgtEl>
                                      </p:cBhvr>
                                    </p:animEffect>
                                  </p:childTnLst>
                                </p:cTn>
                              </p:par>
                            </p:childTnLst>
                          </p:cTn>
                        </p:par>
                        <p:par>
                          <p:cTn fill="hold" id="8">
                            <p:stCondLst>
                              <p:cond delay="500"/>
                            </p:stCondLst>
                            <p:childTnLst>
                              <p:par>
                                <p:cTn fill="hold" id="9" nodeType="afterEffect" presetClass="entr" presetID="22" presetSubtype="8">
                                  <p:stCondLst>
                                    <p:cond delay="0"/>
                                  </p:stCondLst>
                                  <p:childTnLst>
                                    <p:set>
                                      <p:cBhvr>
                                        <p:cTn dur="1" fill="hold" id="10">
                                          <p:stCondLst>
                                            <p:cond delay="0"/>
                                          </p:stCondLst>
                                        </p:cTn>
                                        <p:tgtEl>
                                          <p:spTgt spid="12"/>
                                        </p:tgtEl>
                                        <p:attrNameLst>
                                          <p:attrName>style.visibility</p:attrName>
                                        </p:attrNameLst>
                                      </p:cBhvr>
                                      <p:to>
                                        <p:strVal val="visible"/>
                                      </p:to>
                                    </p:set>
                                    <p:animEffect filter="wipe(left)" transition="in">
                                      <p:cBhvr>
                                        <p:cTn dur="500" id="11"/>
                                        <p:tgtEl>
                                          <p:spTgt spid="12"/>
                                        </p:tgtEl>
                                      </p:cBhvr>
                                    </p:animEffect>
                                  </p:childTnLst>
                                </p:cTn>
                              </p:par>
                            </p:childTnLst>
                          </p:cTn>
                        </p:par>
                        <p:par>
                          <p:cTn fill="hold" id="12">
                            <p:stCondLst>
                              <p:cond delay="1000"/>
                            </p:stCondLst>
                            <p:childTnLst>
                              <p:par>
                                <p:cTn fill="hold" grpId="0" id="13" nodeType="afterEffect" presetClass="entr" presetID="10" presetSubtype="0">
                                  <p:stCondLst>
                                    <p:cond delay="0"/>
                                  </p:stCondLst>
                                  <p:childTnLst>
                                    <p:set>
                                      <p:cBhvr>
                                        <p:cTn dur="1" fill="hold" id="14">
                                          <p:stCondLst>
                                            <p:cond delay="0"/>
                                          </p:stCondLst>
                                        </p:cTn>
                                        <p:tgtEl>
                                          <p:spTgt spid="9">
                                            <p:txEl>
                                              <p:pRg end="0" st="0"/>
                                            </p:txEl>
                                          </p:spTgt>
                                        </p:tgtEl>
                                        <p:attrNameLst>
                                          <p:attrName>style.visibility</p:attrName>
                                        </p:attrNameLst>
                                      </p:cBhvr>
                                      <p:to>
                                        <p:strVal val="visible"/>
                                      </p:to>
                                    </p:set>
                                    <p:animEffect filter="fade" transition="in">
                                      <p:cBhvr>
                                        <p:cTn dur="500" id="15"/>
                                        <p:tgtEl>
                                          <p:spTgt spid="9">
                                            <p:txEl>
                                              <p:pRg end="0" st="0"/>
                                            </p:txEl>
                                          </p:spTgt>
                                        </p:tgtEl>
                                      </p:cBhvr>
                                    </p:animEffect>
                                  </p:childTnLst>
                                </p:cTn>
                              </p:par>
                            </p:childTnLst>
                          </p:cTn>
                        </p:par>
                      </p:childTnLst>
                    </p:cTn>
                  </p:par>
                  <p:par>
                    <p:cTn fill="hold" id="16">
                      <p:stCondLst>
                        <p:cond delay="indefinite"/>
                      </p:stCondLst>
                      <p:childTnLst>
                        <p:par>
                          <p:cTn fill="hold" id="17">
                            <p:stCondLst>
                              <p:cond delay="0"/>
                            </p:stCondLst>
                            <p:childTnLst>
                              <p:par>
                                <p:cTn fill="hold" grpId="0" id="18" nodeType="clickEffect" presetClass="entr" presetID="10" presetSubtype="0">
                                  <p:stCondLst>
                                    <p:cond delay="0"/>
                                  </p:stCondLst>
                                  <p:childTnLst>
                                    <p:set>
                                      <p:cBhvr>
                                        <p:cTn dur="1" fill="hold" id="19">
                                          <p:stCondLst>
                                            <p:cond delay="0"/>
                                          </p:stCondLst>
                                        </p:cTn>
                                        <p:tgtEl>
                                          <p:spTgt spid="10">
                                            <p:txEl>
                                              <p:pRg end="0" st="0"/>
                                            </p:txEl>
                                          </p:spTgt>
                                        </p:tgtEl>
                                        <p:attrNameLst>
                                          <p:attrName>style.visibility</p:attrName>
                                        </p:attrNameLst>
                                      </p:cBhvr>
                                      <p:to>
                                        <p:strVal val="visible"/>
                                      </p:to>
                                    </p:set>
                                    <p:animEffect filter="fade" transition="in">
                                      <p:cBhvr>
                                        <p:cTn dur="500" id="20"/>
                                        <p:tgtEl>
                                          <p:spTgt spid="10">
                                            <p:txEl>
                                              <p:pRg end="0" st="0"/>
                                            </p:txEl>
                                          </p:spTgt>
                                        </p:tgtEl>
                                      </p:cBhvr>
                                    </p:animEffect>
                                  </p:childTnLst>
                                </p:cTn>
                              </p:par>
                            </p:childTnLst>
                          </p:cTn>
                        </p:par>
                      </p:childTnLst>
                    </p:cTn>
                  </p:par>
                  <p:par>
                    <p:cTn fill="hold" id="21">
                      <p:stCondLst>
                        <p:cond delay="indefinite"/>
                      </p:stCondLst>
                      <p:childTnLst>
                        <p:par>
                          <p:cTn fill="hold" id="22">
                            <p:stCondLst>
                              <p:cond delay="0"/>
                            </p:stCondLst>
                            <p:childTnLst>
                              <p:par>
                                <p:cTn fill="hold" grpId="0" id="23" nodeType="clickEffect" presetClass="entr" presetID="10" presetSubtype="0">
                                  <p:stCondLst>
                                    <p:cond delay="0"/>
                                  </p:stCondLst>
                                  <p:childTnLst>
                                    <p:set>
                                      <p:cBhvr>
                                        <p:cTn dur="1" fill="hold" id="24">
                                          <p:stCondLst>
                                            <p:cond delay="0"/>
                                          </p:stCondLst>
                                        </p:cTn>
                                        <p:tgtEl>
                                          <p:spTgt spid="10">
                                            <p:txEl>
                                              <p:pRg end="1" st="1"/>
                                            </p:txEl>
                                          </p:spTgt>
                                        </p:tgtEl>
                                        <p:attrNameLst>
                                          <p:attrName>style.visibility</p:attrName>
                                        </p:attrNameLst>
                                      </p:cBhvr>
                                      <p:to>
                                        <p:strVal val="visible"/>
                                      </p:to>
                                    </p:set>
                                    <p:animEffect filter="fade" transition="in">
                                      <p:cBhvr>
                                        <p:cTn dur="500" id="25"/>
                                        <p:tgtEl>
                                          <p:spTgt spid="10">
                                            <p:txEl>
                                              <p:pRg end="1" st="1"/>
                                            </p:txEl>
                                          </p:spTgt>
                                        </p:tgtEl>
                                      </p:cBhvr>
                                    </p:animEffect>
                                  </p:childTnLst>
                                </p:cTn>
                              </p:par>
                            </p:childTnLst>
                          </p:cTn>
                        </p:par>
                      </p:childTnLst>
                    </p:cTn>
                  </p:par>
                  <p:par>
                    <p:cTn fill="hold" id="26">
                      <p:stCondLst>
                        <p:cond delay="indefinite"/>
                      </p:stCondLst>
                      <p:childTnLst>
                        <p:par>
                          <p:cTn fill="hold" id="27">
                            <p:stCondLst>
                              <p:cond delay="0"/>
                            </p:stCondLst>
                            <p:childTnLst>
                              <p:par>
                                <p:cTn fill="hold" grpId="0" id="28" nodeType="clickEffect" presetClass="entr" presetID="10" presetSubtype="0">
                                  <p:stCondLst>
                                    <p:cond delay="0"/>
                                  </p:stCondLst>
                                  <p:childTnLst>
                                    <p:set>
                                      <p:cBhvr>
                                        <p:cTn dur="1" fill="hold" id="29">
                                          <p:stCondLst>
                                            <p:cond delay="0"/>
                                          </p:stCondLst>
                                        </p:cTn>
                                        <p:tgtEl>
                                          <p:spTgt spid="10">
                                            <p:txEl>
                                              <p:pRg end="2" st="2"/>
                                            </p:txEl>
                                          </p:spTgt>
                                        </p:tgtEl>
                                        <p:attrNameLst>
                                          <p:attrName>style.visibility</p:attrName>
                                        </p:attrNameLst>
                                      </p:cBhvr>
                                      <p:to>
                                        <p:strVal val="visible"/>
                                      </p:to>
                                    </p:set>
                                    <p:animEffect filter="fade" transition="in">
                                      <p:cBhvr>
                                        <p:cTn dur="500" id="30"/>
                                        <p:tgtEl>
                                          <p:spTgt spid="10">
                                            <p:txEl>
                                              <p:pRg end="2" st="2"/>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build="p" grpId="0" spid="19" uiExpand="1"/>
      <p:bldP build="p" grpId="0" spid="9" uiExpand="1"/>
      <p:bldP build="p" grpId="0" spid="10" uiExpand="1"/>
    </p:bldLst>
  </p:timing>
</p:sld>
</file>

<file path=ppt/slides/slide1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mc:AlternateContent xmlns:mc="http://schemas.openxmlformats.org/markup-compatibility/2006" xmlns:p14="http://schemas.microsoft.com/office/powerpoint/2010/main">
    <mc:Choice Requires="p14">
      <p:transition advClick="0" advTm="12800" p14:dur="896" spd="slow">
        <p:strips/>
      </p:transition>
    </mc:Choice>
    <mc:Fallback xmlns="">
      <p:transition advClick="0" advTm="12800" spd="slow">
        <p:strips/>
      </p:transition>
    </mc:Fallback>
  </mc:AlternateContent>
</p:sld>
</file>

<file path=ppt/slides/slide2.xml><?xml version="1.0" encoding="utf-8"?>
<p:sld xmlns:a="http://schemas.openxmlformats.org/drawingml/2006/main" xmlns:p="http://schemas.openxmlformats.org/presentationml/2006/main" xmlns:r="http://schemas.openxmlformats.org/officeDocument/2006/relationships">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E0B6976-8B9B-45EF-866B-FD95DB76D8B8}"/>
              </a:ext>
            </a:extLst>
          </p:cNvPr>
          <p:cNvSpPr/>
          <p:nvPr/>
        </p:nvSpPr>
        <p:spPr>
          <a:xfrm>
            <a:off x="2409568" y="3200400"/>
            <a:ext cx="2360140" cy="590372"/>
          </a:xfrm>
          <a:prstGeom prst="rect">
            <a:avLst/>
          </a:prstGeom>
          <a:solidFill>
            <a:srgbClr val="BFD0E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12" name="Rectangle 11">
            <a:extLst>
              <a:ext uri="{FF2B5EF4-FFF2-40B4-BE49-F238E27FC236}">
                <a16:creationId xmlns:a16="http://schemas.microsoft.com/office/drawing/2014/main" id="{F3D71E18-2F38-478B-9F8A-0F9ABEB379B4}"/>
              </a:ext>
            </a:extLst>
          </p:cNvPr>
          <p:cNvSpPr/>
          <p:nvPr/>
        </p:nvSpPr>
        <p:spPr>
          <a:xfrm>
            <a:off x="8646507" y="3288264"/>
            <a:ext cx="2802271" cy="590372"/>
          </a:xfrm>
          <a:prstGeom prst="rect">
            <a:avLst/>
          </a:prstGeom>
          <a:solidFill>
            <a:srgbClr val="BFD0E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2" name="Oval 1">
            <a:extLst>
              <a:ext uri="{FF2B5EF4-FFF2-40B4-BE49-F238E27FC236}">
                <a16:creationId xmlns:a16="http://schemas.microsoft.com/office/drawing/2014/main" id="{0E706592-BF8D-4C0F-B470-98FA458F3EB0}"/>
              </a:ext>
            </a:extLst>
          </p:cNvPr>
          <p:cNvSpPr/>
          <p:nvPr/>
        </p:nvSpPr>
        <p:spPr>
          <a:xfrm>
            <a:off x="9105363" y="5138670"/>
            <a:ext cx="605307" cy="605307"/>
          </a:xfrm>
          <a:prstGeom prst="ellipse">
            <a:avLst/>
          </a:prstGeom>
          <a:solidFill>
            <a:srgbClr val="BFD0E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13" name="TextBox 12">
            <a:extLst>
              <a:ext uri="{FF2B5EF4-FFF2-40B4-BE49-F238E27FC236}">
                <a16:creationId xmlns:a16="http://schemas.microsoft.com/office/drawing/2014/main" id="{F9718AE1-442E-47E4-8C8C-28BED19B521E}"/>
              </a:ext>
            </a:extLst>
          </p:cNvPr>
          <p:cNvSpPr txBox="1"/>
          <p:nvPr/>
        </p:nvSpPr>
        <p:spPr>
          <a:xfrm>
            <a:off x="2655348" y="4786741"/>
            <a:ext cx="2856104" cy="830997"/>
          </a:xfrm>
          <a:prstGeom prst="rect">
            <a:avLst/>
          </a:prstGeom>
          <a:noFill/>
        </p:spPr>
        <p:txBody>
          <a:bodyPr wrap="square">
            <a:spAutoFit/>
          </a:bodyPr>
          <a:lstStyle/>
          <a:p txid="96271155efaaf27e8a4d2c2589dc93df">
            <a:pPr>
              <a:buClr>
                <a:schemeClr val="accent1"/>
              </a:buClr>
            </a:pPr>
            <a:r>
              <a:rPr dirty="0" lang="en-US" sz="2400">
                <a:solidFill>
                  <a:srgbClr val="000000"/>
                </a:solidFill>
              </a:rPr>
              <a:t>Sélection d'un fond de carte</a:t>
            </a:r>
            <a:r>
              <a:rPr dirty="0" err="1" lang="en-US" sz="2400">
                <a:solidFill>
                  <a:srgbClr val="000000"/>
                </a:solidFill>
              </a:rPr>
            </a:r>
            <a:endParaRPr dirty="0" lang="en-US" sz="2400"/>
          </a:p>
        </p:txBody>
      </p:sp>
      <p:sp>
        <p:nvSpPr>
          <p:cNvPr id="3" name="Oval 2">
            <a:extLst>
              <a:ext uri="{FF2B5EF4-FFF2-40B4-BE49-F238E27FC236}">
                <a16:creationId xmlns:a16="http://schemas.microsoft.com/office/drawing/2014/main" id="{CCA0712F-4149-4DEF-94AA-871081F3C513}"/>
              </a:ext>
            </a:extLst>
          </p:cNvPr>
          <p:cNvSpPr/>
          <p:nvPr/>
        </p:nvSpPr>
        <p:spPr>
          <a:xfrm>
            <a:off x="3006247" y="1490597"/>
            <a:ext cx="626301" cy="601250"/>
          </a:xfrm>
          <a:prstGeom prst="ellipse">
            <a:avLst/>
          </a:prstGeom>
          <a:solidFill>
            <a:srgbClr val="BFD0E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27" name="TextBox 26">
            <a:extLst>
              <a:ext uri="{FF2B5EF4-FFF2-40B4-BE49-F238E27FC236}">
                <a16:creationId xmlns:a16="http://schemas.microsoft.com/office/drawing/2014/main" id="{9CEB9217-8016-4232-BA41-DBEDFC88533F}"/>
              </a:ext>
            </a:extLst>
          </p:cNvPr>
          <p:cNvSpPr txBox="1"/>
          <p:nvPr/>
        </p:nvSpPr>
        <p:spPr>
          <a:xfrm>
            <a:off x="2655348" y="910643"/>
            <a:ext cx="2455272" cy="830997"/>
          </a:xfrm>
          <a:prstGeom prst="rect">
            <a:avLst/>
          </a:prstGeom>
          <a:noFill/>
        </p:spPr>
        <p:txBody>
          <a:bodyPr wrap="square">
            <a:spAutoFit/>
          </a:bodyPr>
          <a:lstStyle/>
          <a:p txid="aea1b63ddfe01fb48237d4fab0edbbd3">
            <a:pPr>
              <a:buClr>
                <a:schemeClr val="accent1"/>
              </a:buClr>
            </a:pPr>
            <a:r>
              <a:rPr dirty="0" lang="en-US" sz="2400">
                <a:solidFill>
                  <a:srgbClr val="000000"/>
                </a:solidFill>
              </a:rPr>
              <a:t>Ajout d'une couche frontière ou couche de délimitation</a:t>
            </a:r>
            <a:endParaRPr dirty="0" lang="en-US" sz="2400"/>
          </a:p>
        </p:txBody>
      </p:sp>
      <p:sp>
        <p:nvSpPr>
          <p:cNvPr id="28" name="TextBox 27">
            <a:extLst>
              <a:ext uri="{FF2B5EF4-FFF2-40B4-BE49-F238E27FC236}">
                <a16:creationId xmlns:a16="http://schemas.microsoft.com/office/drawing/2014/main" id="{27F4D099-2359-4635-8023-7ADDCBCBA489}"/>
              </a:ext>
            </a:extLst>
          </p:cNvPr>
          <p:cNvSpPr txBox="1"/>
          <p:nvPr/>
        </p:nvSpPr>
        <p:spPr>
          <a:xfrm>
            <a:off x="2655348" y="2294608"/>
            <a:ext cx="2455272" cy="830997"/>
          </a:xfrm>
          <a:prstGeom prst="rect">
            <a:avLst/>
          </a:prstGeom>
          <a:noFill/>
        </p:spPr>
        <p:txBody>
          <a:bodyPr wrap="square">
            <a:spAutoFit/>
          </a:bodyPr>
          <a:lstStyle/>
          <a:p txid="f2afa2664c6c40d71011310beb5da66e">
            <a:pPr>
              <a:buClr>
                <a:schemeClr val="accent1"/>
              </a:buClr>
            </a:pPr>
            <a:r>
              <a:rPr dirty="0" lang="en-US" sz="2400">
                <a:solidFill>
                  <a:srgbClr val="000000"/>
                </a:solidFill>
              </a:rPr>
              <a:t>Ajout d'une couche thématique</a:t>
            </a:r>
            <a:endParaRPr dirty="0" lang="en-US" sz="2400"/>
          </a:p>
        </p:txBody>
      </p:sp>
      <p:sp>
        <p:nvSpPr>
          <p:cNvPr id="4" name="Right Brace 3">
            <a:extLst>
              <a:ext uri="{FF2B5EF4-FFF2-40B4-BE49-F238E27FC236}">
                <a16:creationId xmlns:a16="http://schemas.microsoft.com/office/drawing/2014/main" id="{D7A0C824-3219-4F41-861D-6DAE743773D0}"/>
              </a:ext>
            </a:extLst>
          </p:cNvPr>
          <p:cNvSpPr/>
          <p:nvPr/>
        </p:nvSpPr>
        <p:spPr>
          <a:xfrm>
            <a:off x="2355567" y="4183693"/>
            <a:ext cx="312981" cy="2041743"/>
          </a:xfrm>
          <a:prstGeom prst="rightBrace">
            <a:avLst>
              <a:gd fmla="val 48355" name="adj1"/>
              <a:gd fmla="val 50000" name="adj2"/>
            </a:avLst>
          </a:prstGeom>
          <a:ln cap="rnd" w="31750">
            <a:solidFill>
              <a:schemeClr val="accent2"/>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dirty="0" lang="en-US"/>
          </a:p>
        </p:txBody>
      </p:sp>
      <p:sp>
        <p:nvSpPr>
          <p:cNvPr id="29" name="Right Brace 28">
            <a:extLst>
              <a:ext uri="{FF2B5EF4-FFF2-40B4-BE49-F238E27FC236}">
                <a16:creationId xmlns:a16="http://schemas.microsoft.com/office/drawing/2014/main" id="{DD67BE12-5E4F-4CEF-8F90-5DF0FF4472EA}"/>
              </a:ext>
            </a:extLst>
          </p:cNvPr>
          <p:cNvSpPr/>
          <p:nvPr/>
        </p:nvSpPr>
        <p:spPr>
          <a:xfrm>
            <a:off x="2355567" y="784977"/>
            <a:ext cx="312981" cy="1081924"/>
          </a:xfrm>
          <a:prstGeom prst="rightBrace">
            <a:avLst>
              <a:gd fmla="val 48355" name="adj1"/>
              <a:gd fmla="val 50000" name="adj2"/>
            </a:avLst>
          </a:prstGeom>
          <a:ln cap="rnd" w="31750">
            <a:solidFill>
              <a:schemeClr val="accent2"/>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dirty="0" lang="en-US"/>
          </a:p>
        </p:txBody>
      </p:sp>
      <p:sp>
        <p:nvSpPr>
          <p:cNvPr id="30" name="Right Brace 29">
            <a:extLst>
              <a:ext uri="{FF2B5EF4-FFF2-40B4-BE49-F238E27FC236}">
                <a16:creationId xmlns:a16="http://schemas.microsoft.com/office/drawing/2014/main" id="{74A0D42B-A135-4C90-9378-CA6F9402F8AA}"/>
              </a:ext>
            </a:extLst>
          </p:cNvPr>
          <p:cNvSpPr/>
          <p:nvPr/>
        </p:nvSpPr>
        <p:spPr>
          <a:xfrm>
            <a:off x="2355567" y="2002589"/>
            <a:ext cx="312981" cy="1379437"/>
          </a:xfrm>
          <a:prstGeom prst="rightBrace">
            <a:avLst>
              <a:gd fmla="val 48355" name="adj1"/>
              <a:gd fmla="val 50000" name="adj2"/>
            </a:avLst>
          </a:prstGeom>
          <a:ln cap="rnd" w="31750">
            <a:solidFill>
              <a:schemeClr val="accent2"/>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dirty="0" lang="en-US"/>
          </a:p>
        </p:txBody>
      </p:sp>
      <p:sp>
        <p:nvSpPr>
          <p:cNvPr id="5" name="TextBox 4">
            <a:extLst>
              <a:ext uri="{FF2B5EF4-FFF2-40B4-BE49-F238E27FC236}">
                <a16:creationId xmlns:a16="http://schemas.microsoft.com/office/drawing/2014/main" id="{35AE708B-17C4-4983-B716-8653922082D0}"/>
              </a:ext>
            </a:extLst>
          </p:cNvPr>
          <p:cNvSpPr txBox="1"/>
          <p:nvPr/>
        </p:nvSpPr>
        <p:spPr>
          <a:xfrm>
            <a:off x="2893512" y="3125605"/>
            <a:ext cx="2755726" cy="1200329"/>
          </a:xfrm>
          <a:prstGeom prst="rect">
            <a:avLst/>
          </a:prstGeom>
          <a:noFill/>
        </p:spPr>
        <p:txBody>
          <a:bodyPr rtlCol="0" wrap="square">
            <a:spAutoFit/>
          </a:bodyPr>
          <a:lstStyle/>
          <a:p txid="54b2497fc9358b060496f181bec02104">
            <a:pPr algn="l" indent="-342900" marL="342900">
              <a:buClr>
                <a:srgbClr val="008CCF"/>
              </a:buClr>
              <a:buFont charset="-79" pitchFamily="2" typeface="Rubik"/>
              <a:buChar char="•"/>
            </a:pPr>
            <a:r>
              <a:rPr dirty="0" lang="en-US" sz="2400"/>
              <a:t>Vaccins BCG</a:t>
            </a:r>
          </a:p>
          <a:p txid="2ad77f5235bb4b0a4110f16d75739189">
            <a:pPr algn="l" indent="-342900" marL="342900">
              <a:buClr>
                <a:srgbClr val="008CCF"/>
              </a:buClr>
              <a:buFont charset="-79" pitchFamily="2" typeface="Rubik"/>
              <a:buChar char="•"/>
            </a:pPr>
            <a:r>
              <a:rPr dirty="0" lang="en-US" sz="2400"/>
              <a:t>Par district</a:t>
            </a:r>
          </a:p>
          <a:p txid="38b42fbaa72c90a393c88104961ed6d3">
            <a:pPr algn="l" indent="-342900" marL="342900">
              <a:buClr>
                <a:srgbClr val="008CCF"/>
              </a:buClr>
              <a:buFont charset="-79" pitchFamily="2" typeface="Rubik"/>
              <a:buChar char="•"/>
            </a:pPr>
            <a:r>
              <a:rPr dirty="0" lang="en-US" sz="2400"/>
              <a:t>En 2020</a:t>
            </a:r>
          </a:p>
        </p:txBody>
      </p:sp>
    </p:spTree>
    <p:custDataLst>
      <p:tags r:id="rId1"/>
    </p:custDataLst>
    <p:extLst>
      <p:ext uri="{BB962C8B-B14F-4D97-AF65-F5344CB8AC3E}">
        <p14:creationId xmlns:p14="http://schemas.microsoft.com/office/powerpoint/2010/main" val="1412166898"/>
      </p:ext>
    </p:extLst>
  </p:cSld>
  <p:clrMapOvr>
    <a:masterClrMapping/>
  </p:clrMapOvr>
  <mc:AlternateContent xmlns:mc="http://schemas.openxmlformats.org/markup-compatibility/2006" xmlns:p14="http://schemas.microsoft.com/office/powerpoint/2010/main">
    <mc:Choice Requires="p14">
      <p:transition advTm="19393" p14:dur="2000" spd="slow"/>
    </mc:Choice>
    <mc:Fallback xmlns="">
      <p:transition advTm="19393"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2" presetSubtype="8">
                                  <p:stCondLst>
                                    <p:cond delay="0"/>
                                  </p:stCondLst>
                                  <p:childTnLst>
                                    <p:set>
                                      <p:cBhvr>
                                        <p:cTn dur="1" fill="hold" id="6">
                                          <p:stCondLst>
                                            <p:cond delay="0"/>
                                          </p:stCondLst>
                                        </p:cTn>
                                        <p:tgtEl>
                                          <p:spTgt spid="4"/>
                                        </p:tgtEl>
                                        <p:attrNameLst>
                                          <p:attrName>style.visibility</p:attrName>
                                        </p:attrNameLst>
                                      </p:cBhvr>
                                      <p:to>
                                        <p:strVal val="visible"/>
                                      </p:to>
                                    </p:set>
                                    <p:animEffect filter="wipe(left)" transition="in">
                                      <p:cBhvr>
                                        <p:cTn dur="500" id="7"/>
                                        <p:tgtEl>
                                          <p:spTgt spid="4"/>
                                        </p:tgtEl>
                                      </p:cBhvr>
                                    </p:animEffect>
                                  </p:childTnLst>
                                </p:cTn>
                              </p:par>
                            </p:childTnLst>
                          </p:cTn>
                        </p:par>
                        <p:par>
                          <p:cTn fill="hold" id="8">
                            <p:stCondLst>
                              <p:cond delay="500"/>
                            </p:stCondLst>
                            <p:childTnLst>
                              <p:par>
                                <p:cTn fill="hold" grpId="0" id="9" nodeType="afterEffect" presetClass="entr" presetID="10" presetSubtype="0">
                                  <p:stCondLst>
                                    <p:cond delay="0"/>
                                  </p:stCondLst>
                                  <p:childTnLst>
                                    <p:set>
                                      <p:cBhvr>
                                        <p:cTn dur="1" fill="hold" id="10">
                                          <p:stCondLst>
                                            <p:cond delay="0"/>
                                          </p:stCondLst>
                                        </p:cTn>
                                        <p:tgtEl>
                                          <p:spTgt spid="13"/>
                                        </p:tgtEl>
                                        <p:attrNameLst>
                                          <p:attrName>style.visibility</p:attrName>
                                        </p:attrNameLst>
                                      </p:cBhvr>
                                      <p:to>
                                        <p:strVal val="visible"/>
                                      </p:to>
                                    </p:set>
                                    <p:animEffect filter="fade" transition="in">
                                      <p:cBhvr>
                                        <p:cTn dur="500" id="11"/>
                                        <p:tgtEl>
                                          <p:spTgt spid="13"/>
                                        </p:tgtEl>
                                      </p:cBhvr>
                                    </p:animEffect>
                                  </p:childTnLst>
                                </p:cTn>
                              </p:par>
                            </p:childTnLst>
                          </p:cTn>
                        </p:par>
                      </p:childTnLst>
                    </p:cTn>
                  </p:par>
                  <p:par>
                    <p:cTn fill="hold" id="12">
                      <p:stCondLst>
                        <p:cond delay="indefinite"/>
                      </p:stCondLst>
                      <p:childTnLst>
                        <p:par>
                          <p:cTn fill="hold" id="13">
                            <p:stCondLst>
                              <p:cond delay="0"/>
                            </p:stCondLst>
                            <p:childTnLst>
                              <p:par>
                                <p:cTn fill="hold" grpId="0" id="14" nodeType="clickEffect" presetClass="entr" presetID="22" presetSubtype="8">
                                  <p:stCondLst>
                                    <p:cond delay="0"/>
                                  </p:stCondLst>
                                  <p:childTnLst>
                                    <p:set>
                                      <p:cBhvr>
                                        <p:cTn dur="1" fill="hold" id="15">
                                          <p:stCondLst>
                                            <p:cond delay="0"/>
                                          </p:stCondLst>
                                        </p:cTn>
                                        <p:tgtEl>
                                          <p:spTgt spid="29"/>
                                        </p:tgtEl>
                                        <p:attrNameLst>
                                          <p:attrName>style.visibility</p:attrName>
                                        </p:attrNameLst>
                                      </p:cBhvr>
                                      <p:to>
                                        <p:strVal val="visible"/>
                                      </p:to>
                                    </p:set>
                                    <p:animEffect filter="wipe(left)" transition="in">
                                      <p:cBhvr>
                                        <p:cTn dur="500" id="16"/>
                                        <p:tgtEl>
                                          <p:spTgt spid="29"/>
                                        </p:tgtEl>
                                      </p:cBhvr>
                                    </p:animEffect>
                                  </p:childTnLst>
                                </p:cTn>
                              </p:par>
                            </p:childTnLst>
                          </p:cTn>
                        </p:par>
                        <p:par>
                          <p:cTn fill="hold" id="17">
                            <p:stCondLst>
                              <p:cond delay="500"/>
                            </p:stCondLst>
                            <p:childTnLst>
                              <p:par>
                                <p:cTn fill="hold" grpId="0" id="18" nodeType="afterEffect" presetClass="entr" presetID="10" presetSubtype="0">
                                  <p:stCondLst>
                                    <p:cond delay="0"/>
                                  </p:stCondLst>
                                  <p:childTnLst>
                                    <p:set>
                                      <p:cBhvr>
                                        <p:cTn dur="1" fill="hold" id="19">
                                          <p:stCondLst>
                                            <p:cond delay="0"/>
                                          </p:stCondLst>
                                        </p:cTn>
                                        <p:tgtEl>
                                          <p:spTgt spid="27"/>
                                        </p:tgtEl>
                                        <p:attrNameLst>
                                          <p:attrName>style.visibility</p:attrName>
                                        </p:attrNameLst>
                                      </p:cBhvr>
                                      <p:to>
                                        <p:strVal val="visible"/>
                                      </p:to>
                                    </p:set>
                                    <p:animEffect filter="fade" transition="in">
                                      <p:cBhvr>
                                        <p:cTn dur="500" id="20"/>
                                        <p:tgtEl>
                                          <p:spTgt spid="27"/>
                                        </p:tgtEl>
                                      </p:cBhvr>
                                    </p:animEffect>
                                  </p:childTnLst>
                                </p:cTn>
                              </p:par>
                            </p:childTnLst>
                          </p:cTn>
                        </p:par>
                      </p:childTnLst>
                    </p:cTn>
                  </p:par>
                  <p:par>
                    <p:cTn fill="hold" id="21">
                      <p:stCondLst>
                        <p:cond delay="indefinite"/>
                      </p:stCondLst>
                      <p:childTnLst>
                        <p:par>
                          <p:cTn fill="hold" id="22">
                            <p:stCondLst>
                              <p:cond delay="0"/>
                            </p:stCondLst>
                            <p:childTnLst>
                              <p:par>
                                <p:cTn fill="hold" grpId="0" id="23" nodeType="clickEffect" presetClass="entr" presetID="22" presetSubtype="8">
                                  <p:stCondLst>
                                    <p:cond delay="0"/>
                                  </p:stCondLst>
                                  <p:childTnLst>
                                    <p:set>
                                      <p:cBhvr>
                                        <p:cTn dur="1" fill="hold" id="24">
                                          <p:stCondLst>
                                            <p:cond delay="0"/>
                                          </p:stCondLst>
                                        </p:cTn>
                                        <p:tgtEl>
                                          <p:spTgt spid="30"/>
                                        </p:tgtEl>
                                        <p:attrNameLst>
                                          <p:attrName>style.visibility</p:attrName>
                                        </p:attrNameLst>
                                      </p:cBhvr>
                                      <p:to>
                                        <p:strVal val="visible"/>
                                      </p:to>
                                    </p:set>
                                    <p:animEffect filter="wipe(left)" transition="in">
                                      <p:cBhvr>
                                        <p:cTn dur="500" id="25"/>
                                        <p:tgtEl>
                                          <p:spTgt spid="30"/>
                                        </p:tgtEl>
                                      </p:cBhvr>
                                    </p:animEffect>
                                  </p:childTnLst>
                                </p:cTn>
                              </p:par>
                            </p:childTnLst>
                          </p:cTn>
                        </p:par>
                        <p:par>
                          <p:cTn fill="hold" id="26">
                            <p:stCondLst>
                              <p:cond delay="500"/>
                            </p:stCondLst>
                            <p:childTnLst>
                              <p:par>
                                <p:cTn fill="hold" grpId="0" id="27" nodeType="afterEffect" presetClass="entr" presetID="10" presetSubtype="0">
                                  <p:stCondLst>
                                    <p:cond delay="0"/>
                                  </p:stCondLst>
                                  <p:childTnLst>
                                    <p:set>
                                      <p:cBhvr>
                                        <p:cTn dur="1" fill="hold" id="28">
                                          <p:stCondLst>
                                            <p:cond delay="0"/>
                                          </p:stCondLst>
                                        </p:cTn>
                                        <p:tgtEl>
                                          <p:spTgt spid="28"/>
                                        </p:tgtEl>
                                        <p:attrNameLst>
                                          <p:attrName>style.visibility</p:attrName>
                                        </p:attrNameLst>
                                      </p:cBhvr>
                                      <p:to>
                                        <p:strVal val="visible"/>
                                      </p:to>
                                    </p:set>
                                    <p:animEffect filter="fade" transition="in">
                                      <p:cBhvr>
                                        <p:cTn dur="500" id="29"/>
                                        <p:tgtEl>
                                          <p:spTgt spid="28"/>
                                        </p:tgtEl>
                                      </p:cBhvr>
                                    </p:animEffect>
                                  </p:childTnLst>
                                </p:cTn>
                              </p:par>
                            </p:childTnLst>
                          </p:cTn>
                        </p:par>
                      </p:childTnLst>
                    </p:cTn>
                  </p:par>
                  <p:par>
                    <p:cTn fill="hold" id="30">
                      <p:stCondLst>
                        <p:cond delay="indefinite"/>
                      </p:stCondLst>
                      <p:childTnLst>
                        <p:par>
                          <p:cTn fill="hold" id="31">
                            <p:stCondLst>
                              <p:cond delay="0"/>
                            </p:stCondLst>
                            <p:childTnLst>
                              <p:par>
                                <p:cTn fill="hold" grpId="0" id="32" nodeType="clickEffect" presetClass="entr" presetID="10" presetSubtype="0">
                                  <p:stCondLst>
                                    <p:cond delay="0"/>
                                  </p:stCondLst>
                                  <p:childTnLst>
                                    <p:set>
                                      <p:cBhvr>
                                        <p:cTn dur="1" fill="hold" id="33">
                                          <p:stCondLst>
                                            <p:cond delay="0"/>
                                          </p:stCondLst>
                                        </p:cTn>
                                        <p:tgtEl>
                                          <p:spTgt spid="5">
                                            <p:txEl>
                                              <p:pRg end="0" st="0"/>
                                            </p:txEl>
                                          </p:spTgt>
                                        </p:tgtEl>
                                        <p:attrNameLst>
                                          <p:attrName>style.visibility</p:attrName>
                                        </p:attrNameLst>
                                      </p:cBhvr>
                                      <p:to>
                                        <p:strVal val="visible"/>
                                      </p:to>
                                    </p:set>
                                    <p:animEffect filter="fade" transition="in">
                                      <p:cBhvr>
                                        <p:cTn dur="500" id="34"/>
                                        <p:tgtEl>
                                          <p:spTgt spid="5">
                                            <p:txEl>
                                              <p:pRg end="0" st="0"/>
                                            </p:txEl>
                                          </p:spTgt>
                                        </p:tgtEl>
                                      </p:cBhvr>
                                    </p:animEffect>
                                  </p:childTnLst>
                                </p:cTn>
                              </p:par>
                            </p:childTnLst>
                          </p:cTn>
                        </p:par>
                      </p:childTnLst>
                    </p:cTn>
                  </p:par>
                  <p:par>
                    <p:cTn fill="hold" id="35">
                      <p:stCondLst>
                        <p:cond delay="indefinite"/>
                      </p:stCondLst>
                      <p:childTnLst>
                        <p:par>
                          <p:cTn fill="hold" id="36">
                            <p:stCondLst>
                              <p:cond delay="0"/>
                            </p:stCondLst>
                            <p:childTnLst>
                              <p:par>
                                <p:cTn fill="hold" grpId="0" id="37" nodeType="clickEffect" presetClass="entr" presetID="10" presetSubtype="0">
                                  <p:stCondLst>
                                    <p:cond delay="0"/>
                                  </p:stCondLst>
                                  <p:childTnLst>
                                    <p:set>
                                      <p:cBhvr>
                                        <p:cTn dur="1" fill="hold" id="38">
                                          <p:stCondLst>
                                            <p:cond delay="0"/>
                                          </p:stCondLst>
                                        </p:cTn>
                                        <p:tgtEl>
                                          <p:spTgt spid="5">
                                            <p:txEl>
                                              <p:pRg end="1" st="1"/>
                                            </p:txEl>
                                          </p:spTgt>
                                        </p:tgtEl>
                                        <p:attrNameLst>
                                          <p:attrName>style.visibility</p:attrName>
                                        </p:attrNameLst>
                                      </p:cBhvr>
                                      <p:to>
                                        <p:strVal val="visible"/>
                                      </p:to>
                                    </p:set>
                                    <p:animEffect filter="fade" transition="in">
                                      <p:cBhvr>
                                        <p:cTn dur="500" id="39"/>
                                        <p:tgtEl>
                                          <p:spTgt spid="5">
                                            <p:txEl>
                                              <p:pRg end="1" st="1"/>
                                            </p:txEl>
                                          </p:spTgt>
                                        </p:tgtEl>
                                      </p:cBhvr>
                                    </p:animEffect>
                                  </p:childTnLst>
                                </p:cTn>
                              </p:par>
                            </p:childTnLst>
                          </p:cTn>
                        </p:par>
                      </p:childTnLst>
                    </p:cTn>
                  </p:par>
                  <p:par>
                    <p:cTn fill="hold" id="40">
                      <p:stCondLst>
                        <p:cond delay="indefinite"/>
                      </p:stCondLst>
                      <p:childTnLst>
                        <p:par>
                          <p:cTn fill="hold" id="41">
                            <p:stCondLst>
                              <p:cond delay="0"/>
                            </p:stCondLst>
                            <p:childTnLst>
                              <p:par>
                                <p:cTn fill="hold" grpId="0" id="42" nodeType="clickEffect" presetClass="entr" presetID="10" presetSubtype="0">
                                  <p:stCondLst>
                                    <p:cond delay="0"/>
                                  </p:stCondLst>
                                  <p:childTnLst>
                                    <p:set>
                                      <p:cBhvr>
                                        <p:cTn dur="1" fill="hold" id="43">
                                          <p:stCondLst>
                                            <p:cond delay="0"/>
                                          </p:stCondLst>
                                        </p:cTn>
                                        <p:tgtEl>
                                          <p:spTgt spid="5">
                                            <p:txEl>
                                              <p:pRg end="2" st="2"/>
                                            </p:txEl>
                                          </p:spTgt>
                                        </p:tgtEl>
                                        <p:attrNameLst>
                                          <p:attrName>style.visibility</p:attrName>
                                        </p:attrNameLst>
                                      </p:cBhvr>
                                      <p:to>
                                        <p:strVal val="visible"/>
                                      </p:to>
                                    </p:set>
                                    <p:animEffect filter="fade" transition="in">
                                      <p:cBhvr>
                                        <p:cTn dur="500" id="44"/>
                                        <p:tgtEl>
                                          <p:spTgt spid="5">
                                            <p:txEl>
                                              <p:pRg end="2" st="2"/>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3"/>
      <p:bldP grpId="0" spid="27"/>
      <p:bldP grpId="0" spid="28"/>
      <p:bldP animBg="1" grpId="0" spid="4"/>
      <p:bldP animBg="1" grpId="0" spid="29"/>
      <p:bldP animBg="1" grpId="0" spid="30"/>
      <p:bldP build="p" grpId="0" spid="5" uiExpand="1"/>
    </p:bld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05A358-1D2B-406B-9D68-211F072F33E5}"/>
              </a:ext>
            </a:extLst>
          </p:cNvPr>
          <p:cNvSpPr>
            <a:spLocks noGrp="1"/>
          </p:cNvSpPr>
          <p:nvPr>
            <p:ph type="title"/>
          </p:nvPr>
        </p:nvSpPr>
        <p:spPr/>
        <p:txBody>
          <a:bodyPr/>
          <a:lstStyle/>
          <a:p txid="13c9d5a7b0102e8ea22d81967a791e80">
            <a:r>
              <a:rPr dirty="0" lang="en-US"/>
              <a:t>Dans cette vidéo, vous verrez…</a:t>
            </a:r>
          </a:p>
        </p:txBody>
      </p:sp>
      <p:sp>
        <p:nvSpPr>
          <p:cNvPr id="3" name="Freeform: Shape 2">
            <a:extLst>
              <a:ext uri="{FF2B5EF4-FFF2-40B4-BE49-F238E27FC236}">
                <a16:creationId xmlns:a16="http://schemas.microsoft.com/office/drawing/2014/main" id="{60C1EA6A-89D3-4B3A-B59D-071789012C9E}"/>
              </a:ext>
            </a:extLst>
          </p:cNvPr>
          <p:cNvSpPr/>
          <p:nvPr/>
        </p:nvSpPr>
        <p:spPr>
          <a:xfrm>
            <a:off x="3593097" y="2427452"/>
            <a:ext cx="1137093" cy="2503269"/>
          </a:xfrm>
          <a:custGeom>
            <a:avLst/>
            <a:gdLst>
              <a:gd fmla="*/ 19422 w 1137093" name="connsiteX0"/>
              <a:gd fmla="*/ 588295 h 2503269" name="connsiteY0"/>
              <a:gd fmla="*/ 176311 w 1137093" name="connsiteX1"/>
              <a:gd fmla="*/ 216869 h 2503269" name="connsiteY1"/>
              <a:gd fmla="*/ 180410 w 1137093" name="connsiteX2"/>
              <a:gd fmla="*/ 209609 h 2503269" name="connsiteY2"/>
              <a:gd fmla="*/ 301841 w 1137093" name="connsiteX3"/>
              <a:gd fmla="*/ 41453 h 2503269" name="connsiteY3"/>
              <a:gd fmla="*/ 317082 w 1137093" name="connsiteX4"/>
              <a:gd fmla="*/ 29185 h 2503269" name="connsiteY4"/>
              <a:gd fmla="*/ 377296 w 1137093" name="connsiteX5"/>
              <a:gd fmla="*/ 2990 h 2503269" name="connsiteY5"/>
              <a:gd fmla="*/ 392068 w 1137093" name="connsiteX6"/>
              <a:gd fmla="*/ -140 h 2503269" name="connsiteY6"/>
              <a:gd fmla="*/ 432566 w 1137093" name="connsiteX7"/>
              <a:gd fmla="*/ -140 h 2503269" name="connsiteY7"/>
              <a:gd fmla="*/ 456914 w 1137093" name="connsiteX8"/>
              <a:gd fmla="*/ 8998 h 2503269" name="connsiteY8"/>
              <a:gd fmla="*/ 555905 w 1137093" name="connsiteX9"/>
              <a:gd fmla="*/ 95471 h 2503269" name="connsiteY9"/>
              <a:gd fmla="*/ 563979 w 1137093" name="connsiteX10"/>
              <a:gd fmla="*/ 105485 h 2503269" name="connsiteY10"/>
              <a:gd fmla="*/ 645350 w 1137093" name="connsiteX11"/>
              <a:gd fmla="*/ 253298 h 2503269" name="connsiteY11"/>
              <a:gd fmla="*/ 649857 w 1137093" name="connsiteX12"/>
              <a:gd fmla="*/ 273798 h 2503269" name="connsiteY12"/>
              <a:gd fmla="*/ 637964 w 1137093" name="connsiteX13"/>
              <a:gd fmla="*/ 440013 h 2503269" name="connsiteY13"/>
              <a:gd fmla="*/ 641094 w 1137093" name="connsiteX14"/>
              <a:gd fmla="*/ 457883 h 2503269" name="connsiteY14"/>
              <a:gd fmla="*/ 899946 w 1137093" name="connsiteX15"/>
              <a:gd fmla="*/ 1031359 h 2503269" name="connsiteY15"/>
              <a:gd fmla="*/ 901636 w 1137093" name="connsiteX16"/>
              <a:gd fmla="*/ 1035834 h 2503269" name="connsiteY16"/>
              <a:gd fmla="*/ 1135139 w 1137093" name="connsiteX17"/>
              <a:gd fmla="*/ 1805914 h 2503269" name="connsiteY17"/>
              <a:gd fmla="*/ 1136735 w 1137093" name="connsiteX18"/>
              <a:gd fmla="*/ 1816649 h 2503269" name="connsiteY18"/>
              <a:gd fmla="*/ 1136735 w 1137093" name="connsiteX19"/>
              <a:gd fmla="*/ 1961958 h 2503269" name="connsiteY19"/>
              <a:gd fmla="*/ 1133605 w 1137093" name="connsiteX20"/>
              <a:gd fmla="*/ 1976667 h 2503269" name="connsiteY20"/>
              <a:gd fmla="*/ 1091449 w 1137093" name="connsiteX21"/>
              <a:gd fmla="*/ 2074062 h 2503269" name="connsiteY21"/>
              <a:gd fmla="*/ 1088320 w 1137093" name="connsiteX22"/>
              <a:gd fmla="*/ 2079946 h 2503269" name="connsiteY22"/>
              <a:gd fmla="*/ 855756 w 1137093" name="connsiteX23"/>
              <a:gd fmla="*/ 2427336 h 2503269" name="connsiteY23"/>
              <a:gd fmla="*/ 851155 w 1137093" name="connsiteX24"/>
              <a:gd fmla="*/ 2432907 h 2503269" name="connsiteY24"/>
              <a:gd fmla="*/ 791974 w 1137093" name="connsiteX25"/>
              <a:gd fmla="*/ 2492276 h 2503269" name="connsiteY25"/>
              <a:gd fmla="*/ 764464 w 1137093" name="connsiteX26"/>
              <a:gd fmla="*/ 2503105 h 2503269" name="connsiteY26"/>
              <a:gd fmla="*/ 585668 w 1137093" name="connsiteX27"/>
              <a:gd fmla="*/ 2496845 h 2503269" name="connsiteY27"/>
              <a:gd fmla="*/ 567453 w 1137093" name="connsiteX28"/>
              <a:gd fmla="*/ 2491306 h 2503269" name="connsiteY28"/>
              <a:gd fmla="*/ 442518 w 1137093" name="connsiteX29"/>
              <a:gd fmla="*/ 2413659 h 2503269" name="connsiteY29"/>
              <a:gd fmla="*/ 433911 w 1137093" name="connsiteX30"/>
              <a:gd fmla="*/ 2406242 h 2503269" name="connsiteY30"/>
              <a:gd fmla="*/ 343997 w 1137093" name="connsiteX31"/>
              <a:gd fmla="*/ 2300836 h 2503269" name="connsiteY31"/>
              <a:gd fmla="*/ 339052 w 1137093" name="connsiteX32"/>
              <a:gd fmla="*/ 2293387 h 2503269" name="connsiteY32"/>
              <a:gd fmla="*/ 249450 w 1137093" name="connsiteX33"/>
              <a:gd fmla="*/ 2114153 h 2503269" name="connsiteY33"/>
              <a:gd fmla="*/ 246915 w 1137093" name="connsiteX34"/>
              <a:gd fmla="*/ 2107518 h 2503269" name="connsiteY34"/>
              <a:gd fmla="*/ 165826 w 1137093" name="connsiteX35"/>
              <a:gd fmla="*/ 1815679 h 2503269" name="connsiteY35"/>
              <a:gd fmla="*/ 164512 w 1137093" name="connsiteX36"/>
              <a:gd fmla="*/ 1806790 h 2503269" name="connsiteY36"/>
              <a:gd fmla="*/ 157063 w 1137093" name="connsiteX37"/>
              <a:gd fmla="*/ 1531382 h 2503269" name="connsiteY37"/>
              <a:gd fmla="*/ 150366 w 1137093" name="connsiteX38"/>
              <a:gd fmla="*/ 1511102 h 2503269" name="connsiteY38"/>
              <a:gd fmla="*/ 18921 w 1137093" name="connsiteX39"/>
              <a:gd fmla="*/ 1323855 h 2503269" name="connsiteY39"/>
              <a:gd fmla="*/ 13225 w 1137093" name="connsiteX40"/>
              <a:gd fmla="*/ 1311337 h 2503269" name="connsiteY40"/>
              <a:gd fmla="*/ 706 w 1137093" name="connsiteX41"/>
              <a:gd fmla="*/ 1259823 h 2503269" name="connsiteY41"/>
              <a:gd fmla="*/ 268 w 1137093" name="connsiteX42"/>
              <a:gd fmla="*/ 1244175 h 2503269" name="connsiteY42"/>
              <a:gd fmla="*/ 47463 w 1137093" name="connsiteX43"/>
              <a:gd fmla="*/ 992583 h 2503269" name="connsiteY43"/>
              <a:gd fmla="*/ 48120 w 1137093" name="connsiteX44"/>
              <a:gd fmla="*/ 985290 h 2503269" name="connsiteY44"/>
              <a:gd fmla="*/ 44991 w 1137093" name="connsiteX45"/>
              <a:gd fmla="*/ 736453 h 2503269" name="connsiteY45"/>
              <a:gd fmla="*/ 44115 w 1137093" name="connsiteX46"/>
              <a:gd fmla="*/ 728816 h 2503269" name="connsiteY46"/>
              <a:gd fmla="*/ 17387 w 1137093" name="connsiteX47"/>
              <a:gd fmla="*/ 610829 h 2503269" name="connsiteY47"/>
              <a:gd fmla="*/ 19422 w 1137093" name="connsiteX48"/>
              <a:gd fmla="*/ 588295 h 2503269" name="connsiteY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b="b" l="l" r="r" t="t"/>
            <a:pathLst>
              <a:path h="2503269" w="1137093">
                <a:moveTo>
                  <a:pt x="19422" y="588295"/>
                </a:moveTo>
                <a:lnTo>
                  <a:pt x="176311" y="216869"/>
                </a:lnTo>
                <a:cubicBezTo>
                  <a:pt x="177393" y="214300"/>
                  <a:pt x="178767" y="211862"/>
                  <a:pt x="180410" y="209609"/>
                </a:cubicBezTo>
                <a:lnTo>
                  <a:pt x="301841" y="41453"/>
                </a:lnTo>
                <a:cubicBezTo>
                  <a:pt x="305734" y="36073"/>
                  <a:pt x="310995" y="31839"/>
                  <a:pt x="317082" y="29185"/>
                </a:cubicBezTo>
                <a:lnTo>
                  <a:pt x="377296" y="2990"/>
                </a:lnTo>
                <a:cubicBezTo>
                  <a:pt x="381956" y="958"/>
                  <a:pt x="386982" y="-109"/>
                  <a:pt x="392068" y="-140"/>
                </a:cubicBezTo>
                <a:lnTo>
                  <a:pt x="432566" y="-140"/>
                </a:lnTo>
                <a:cubicBezTo>
                  <a:pt x="441520" y="-134"/>
                  <a:pt x="450167" y="3112"/>
                  <a:pt x="456914" y="8998"/>
                </a:cubicBezTo>
                <a:lnTo>
                  <a:pt x="555905" y="95471"/>
                </a:lnTo>
                <a:cubicBezTo>
                  <a:pt x="559163" y="98309"/>
                  <a:pt x="561898" y="101699"/>
                  <a:pt x="563979" y="105485"/>
                </a:cubicBezTo>
                <a:lnTo>
                  <a:pt x="645350" y="253298"/>
                </a:lnTo>
                <a:cubicBezTo>
                  <a:pt x="648790" y="259558"/>
                  <a:pt x="650354" y="266674"/>
                  <a:pt x="649857" y="273798"/>
                </a:cubicBezTo>
                <a:lnTo>
                  <a:pt x="637964" y="440013"/>
                </a:lnTo>
                <a:cubicBezTo>
                  <a:pt x="637504" y="446138"/>
                  <a:pt x="638581" y="452278"/>
                  <a:pt x="641094" y="457883"/>
                </a:cubicBezTo>
                <a:lnTo>
                  <a:pt x="899946" y="1031359"/>
                </a:lnTo>
                <a:cubicBezTo>
                  <a:pt x="900607" y="1032811"/>
                  <a:pt x="901170" y="1034307"/>
                  <a:pt x="901636" y="1035834"/>
                </a:cubicBezTo>
                <a:lnTo>
                  <a:pt x="1135139" y="1805914"/>
                </a:lnTo>
                <a:cubicBezTo>
                  <a:pt x="1136203" y="1809394"/>
                  <a:pt x="1136741" y="1813012"/>
                  <a:pt x="1136735" y="1816649"/>
                </a:cubicBezTo>
                <a:lnTo>
                  <a:pt x="1136735" y="1961958"/>
                </a:lnTo>
                <a:cubicBezTo>
                  <a:pt x="1136701" y="1967022"/>
                  <a:pt x="1135637" y="1972029"/>
                  <a:pt x="1133605" y="1976667"/>
                </a:cubicBezTo>
                <a:lnTo>
                  <a:pt x="1091449" y="2074062"/>
                </a:lnTo>
                <a:cubicBezTo>
                  <a:pt x="1090585" y="2076115"/>
                  <a:pt x="1089537" y="2078083"/>
                  <a:pt x="1088320" y="2079946"/>
                </a:cubicBezTo>
                <a:lnTo>
                  <a:pt x="855756" y="2427336"/>
                </a:lnTo>
                <a:cubicBezTo>
                  <a:pt x="854407" y="2429339"/>
                  <a:pt x="852867" y="2431204"/>
                  <a:pt x="851155" y="2432907"/>
                </a:cubicBezTo>
                <a:lnTo>
                  <a:pt x="791974" y="2492276"/>
                </a:lnTo>
                <a:cubicBezTo>
                  <a:pt x="784713" y="2499559"/>
                  <a:pt x="774742" y="2503483"/>
                  <a:pt x="764464" y="2503105"/>
                </a:cubicBezTo>
                <a:lnTo>
                  <a:pt x="585668" y="2496845"/>
                </a:lnTo>
                <a:cubicBezTo>
                  <a:pt x="579214" y="2496632"/>
                  <a:pt x="572933" y="2494720"/>
                  <a:pt x="567453" y="2491306"/>
                </a:cubicBezTo>
                <a:lnTo>
                  <a:pt x="442518" y="2413659"/>
                </a:lnTo>
                <a:cubicBezTo>
                  <a:pt x="439298" y="2411628"/>
                  <a:pt x="436396" y="2409128"/>
                  <a:pt x="433911" y="2406242"/>
                </a:cubicBezTo>
                <a:lnTo>
                  <a:pt x="343997" y="2300836"/>
                </a:lnTo>
                <a:cubicBezTo>
                  <a:pt x="342063" y="2298557"/>
                  <a:pt x="340401" y="2296057"/>
                  <a:pt x="339052" y="2293387"/>
                </a:cubicBezTo>
                <a:lnTo>
                  <a:pt x="249450" y="2114153"/>
                </a:lnTo>
                <a:cubicBezTo>
                  <a:pt x="248389" y="2112031"/>
                  <a:pt x="247541" y="2109809"/>
                  <a:pt x="246915" y="2107518"/>
                </a:cubicBezTo>
                <a:lnTo>
                  <a:pt x="165826" y="1815679"/>
                </a:lnTo>
                <a:cubicBezTo>
                  <a:pt x="165031" y="1812780"/>
                  <a:pt x="164590" y="1809795"/>
                  <a:pt x="164512" y="1806790"/>
                </a:cubicBezTo>
                <a:lnTo>
                  <a:pt x="157063" y="1531382"/>
                </a:lnTo>
                <a:cubicBezTo>
                  <a:pt x="156863" y="1524112"/>
                  <a:pt x="154534" y="1517061"/>
                  <a:pt x="150366" y="1511102"/>
                </a:cubicBezTo>
                <a:lnTo>
                  <a:pt x="18921" y="1323855"/>
                </a:lnTo>
                <a:cubicBezTo>
                  <a:pt x="16258" y="1320075"/>
                  <a:pt x="14327" y="1315828"/>
                  <a:pt x="13225" y="1311337"/>
                </a:cubicBezTo>
                <a:lnTo>
                  <a:pt x="706" y="1259823"/>
                </a:lnTo>
                <a:cubicBezTo>
                  <a:pt x="-546" y="1254696"/>
                  <a:pt x="-696" y="1249363"/>
                  <a:pt x="268" y="1244175"/>
                </a:cubicBezTo>
                <a:lnTo>
                  <a:pt x="47463" y="992583"/>
                </a:lnTo>
                <a:cubicBezTo>
                  <a:pt x="47933" y="990182"/>
                  <a:pt x="48152" y="987738"/>
                  <a:pt x="48120" y="985290"/>
                </a:cubicBezTo>
                <a:lnTo>
                  <a:pt x="44991" y="736453"/>
                </a:lnTo>
                <a:cubicBezTo>
                  <a:pt x="44966" y="733883"/>
                  <a:pt x="44672" y="731323"/>
                  <a:pt x="44115" y="728816"/>
                </a:cubicBezTo>
                <a:lnTo>
                  <a:pt x="17387" y="610829"/>
                </a:lnTo>
                <a:cubicBezTo>
                  <a:pt x="15685" y="603289"/>
                  <a:pt x="16395" y="595406"/>
                  <a:pt x="19422" y="588295"/>
                </a:cubicBezTo>
                <a:close/>
              </a:path>
            </a:pathLst>
          </a:custGeom>
          <a:solidFill>
            <a:srgbClr val="093371"/>
          </a:solidFill>
          <a:ln cap="flat" w="3123">
            <a:noFill/>
            <a:prstDash val="solid"/>
            <a:miter/>
          </a:ln>
        </p:spPr>
        <p:txBody>
          <a:bodyPr anchor="ctr" rtlCol="0"/>
          <a:lstStyle/>
          <a:p>
            <a:endParaRPr dirty="0" lang="en-US"/>
          </a:p>
        </p:txBody>
      </p:sp>
      <p:grpSp>
        <p:nvGrpSpPr>
          <p:cNvPr id="4" name="Group 3">
            <a:extLst>
              <a:ext uri="{FF2B5EF4-FFF2-40B4-BE49-F238E27FC236}">
                <a16:creationId xmlns:a16="http://schemas.microsoft.com/office/drawing/2014/main" id="{E148E4DE-D0EF-481F-B439-3FE0BA21340F}"/>
              </a:ext>
            </a:extLst>
          </p:cNvPr>
          <p:cNvGrpSpPr/>
          <p:nvPr/>
        </p:nvGrpSpPr>
        <p:grpSpPr>
          <a:xfrm>
            <a:off x="4153991" y="3879168"/>
            <a:ext cx="348579" cy="501243"/>
            <a:chOff x="4153991" y="3628796"/>
            <a:chExt cx="348579" cy="501243"/>
          </a:xfrm>
        </p:grpSpPr>
        <p:sp>
          <p:nvSpPr>
            <p:cNvPr id="5" name="Freeform: Shape 4">
              <a:extLst>
                <a:ext uri="{FF2B5EF4-FFF2-40B4-BE49-F238E27FC236}">
                  <a16:creationId xmlns:a16="http://schemas.microsoft.com/office/drawing/2014/main" id="{B0B00225-E204-4068-BAED-B4EE84E11255}"/>
                </a:ext>
              </a:extLst>
            </p:cNvPr>
            <p:cNvSpPr/>
            <p:nvPr/>
          </p:nvSpPr>
          <p:spPr>
            <a:xfrm>
              <a:off x="4153991" y="3628796"/>
              <a:ext cx="348579" cy="501243"/>
            </a:xfrm>
            <a:custGeom>
              <a:avLst/>
              <a:gdLst>
                <a:gd fmla="*/ 173931 w 348579" name="connsiteX0"/>
                <a:gd fmla="*/ -140 h 501243" name="connsiteY0"/>
                <a:gd fmla="*/ -358 w 348579" name="connsiteX1"/>
                <a:gd fmla="*/ 174150 h 501243" name="connsiteY1"/>
                <a:gd fmla="*/ 89932 w 348579" name="connsiteX2"/>
                <a:gd fmla="*/ 391253 h 501243" name="connsiteY2"/>
                <a:gd fmla="*/ 118099 w 348579" name="connsiteX3"/>
                <a:gd fmla="*/ 431062 h 501243" name="connsiteY3"/>
                <a:gd fmla="*/ 121479 w 348579" name="connsiteX4"/>
                <a:gd fmla="*/ 435600 h 501243" name="connsiteY4"/>
                <a:gd fmla="*/ 124859 w 348579" name="connsiteX5"/>
                <a:gd fmla="*/ 440138 h 501243" name="connsiteY5"/>
                <a:gd fmla="*/ 173931 w 348579" name="connsiteX6"/>
                <a:gd fmla="*/ 501104 h 501243" name="connsiteY6"/>
                <a:gd fmla="*/ 223130 w 348579" name="connsiteX7"/>
                <a:gd fmla="*/ 439919 h 501243" name="connsiteY7"/>
                <a:gd fmla="*/ 226541 w 348579" name="connsiteX8"/>
                <a:gd fmla="*/ 435381 h 501243" name="connsiteY8"/>
                <a:gd fmla="*/ 229921 w 348579" name="connsiteX9"/>
                <a:gd fmla="*/ 430843 h 501243" name="connsiteY9"/>
                <a:gd fmla="*/ 258088 w 348579" name="connsiteX10"/>
                <a:gd fmla="*/ 391065 h 501243" name="connsiteY10"/>
                <a:gd fmla="*/ 348221 w 348579" name="connsiteX11"/>
                <a:gd fmla="*/ 174150 h 501243" name="connsiteY11"/>
                <a:gd fmla="*/ 173931 w 348579" name="connsiteX12"/>
                <a:gd fmla="*/ -140 h 501243" name="connsiteY12"/>
                <a:gd fmla="*/ 176842 w 348579" name="connsiteX13"/>
                <a:gd fmla="*/ 264565 h 501243" name="connsiteY13"/>
                <a:gd fmla="*/ 88148 w 348579" name="connsiteX14"/>
                <a:gd fmla="*/ 175934 h 501243" name="connsiteY14"/>
                <a:gd fmla="*/ 176780 w 348579" name="connsiteX15"/>
                <a:gd fmla="*/ 87240 h 501243" name="connsiteY15"/>
                <a:gd fmla="*/ 265473 w 348579" name="connsiteX16"/>
                <a:gd fmla="*/ 175871 h 501243" name="connsiteY16"/>
                <a:gd fmla="*/ 265473 w 348579" name="connsiteX17"/>
                <a:gd fmla="*/ 175934 h 501243" name="connsiteY17"/>
                <a:gd fmla="*/ 176842 w 348579" name="connsiteX18"/>
                <a:gd fmla="*/ 264565 h 501243" name="connsiteY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b="b" l="l" r="r" t="t"/>
              <a:pathLst>
                <a:path h="501243" w="348579">
                  <a:moveTo>
                    <a:pt x="173931" y="-140"/>
                  </a:moveTo>
                  <a:cubicBezTo>
                    <a:pt x="77717" y="-37"/>
                    <a:pt x="-255" y="77935"/>
                    <a:pt x="-358" y="174150"/>
                  </a:cubicBezTo>
                  <a:cubicBezTo>
                    <a:pt x="-358" y="228606"/>
                    <a:pt x="30938" y="303686"/>
                    <a:pt x="89932" y="391253"/>
                  </a:cubicBezTo>
                  <a:cubicBezTo>
                    <a:pt x="99321" y="405368"/>
                    <a:pt x="108991" y="418731"/>
                    <a:pt x="118099" y="431062"/>
                  </a:cubicBezTo>
                  <a:lnTo>
                    <a:pt x="121479" y="435600"/>
                  </a:lnTo>
                  <a:lnTo>
                    <a:pt x="124859" y="440138"/>
                  </a:lnTo>
                  <a:cubicBezTo>
                    <a:pt x="146046" y="468305"/>
                    <a:pt x="164323" y="489993"/>
                    <a:pt x="173931" y="501104"/>
                  </a:cubicBezTo>
                  <a:cubicBezTo>
                    <a:pt x="183539" y="489962"/>
                    <a:pt x="201879" y="468117"/>
                    <a:pt x="223130" y="439919"/>
                  </a:cubicBezTo>
                  <a:lnTo>
                    <a:pt x="226541" y="435381"/>
                  </a:lnTo>
                  <a:cubicBezTo>
                    <a:pt x="227636" y="433879"/>
                    <a:pt x="228763" y="432251"/>
                    <a:pt x="229921" y="430843"/>
                  </a:cubicBezTo>
                  <a:cubicBezTo>
                    <a:pt x="239028" y="418325"/>
                    <a:pt x="248699" y="405149"/>
                    <a:pt x="258088" y="391065"/>
                  </a:cubicBezTo>
                  <a:cubicBezTo>
                    <a:pt x="317144" y="303686"/>
                    <a:pt x="348221" y="228574"/>
                    <a:pt x="348221" y="174150"/>
                  </a:cubicBezTo>
                  <a:cubicBezTo>
                    <a:pt x="348099" y="77941"/>
                    <a:pt x="270140" y="-18"/>
                    <a:pt x="173931" y="-140"/>
                  </a:cubicBezTo>
                  <a:close/>
                  <a:moveTo>
                    <a:pt x="176842" y="264565"/>
                  </a:moveTo>
                  <a:cubicBezTo>
                    <a:pt x="127876" y="264581"/>
                    <a:pt x="88167" y="224900"/>
                    <a:pt x="88148" y="175934"/>
                  </a:cubicBezTo>
                  <a:cubicBezTo>
                    <a:pt x="88129" y="126967"/>
                    <a:pt x="127813" y="87258"/>
                    <a:pt x="176780" y="87240"/>
                  </a:cubicBezTo>
                  <a:cubicBezTo>
                    <a:pt x="225746" y="87221"/>
                    <a:pt x="265455" y="126905"/>
                    <a:pt x="265473" y="175871"/>
                  </a:cubicBezTo>
                  <a:cubicBezTo>
                    <a:pt x="265473" y="175893"/>
                    <a:pt x="265473" y="175912"/>
                    <a:pt x="265473" y="175934"/>
                  </a:cubicBezTo>
                  <a:cubicBezTo>
                    <a:pt x="265420" y="224863"/>
                    <a:pt x="225771" y="264512"/>
                    <a:pt x="176842" y="264565"/>
                  </a:cubicBezTo>
                  <a:close/>
                </a:path>
              </a:pathLst>
            </a:custGeom>
            <a:solidFill>
              <a:srgbClr val="FFFFFF"/>
            </a:solidFill>
            <a:ln cap="flat" w="3123">
              <a:noFill/>
              <a:prstDash val="solid"/>
              <a:miter/>
            </a:ln>
          </p:spPr>
          <p:txBody>
            <a:bodyPr anchor="ctr" rtlCol="0"/>
            <a:lstStyle/>
            <a:p>
              <a:endParaRPr dirty="0" lang="en-US"/>
            </a:p>
          </p:txBody>
        </p:sp>
        <p:sp>
          <p:nvSpPr>
            <p:cNvPr id="6" name="Freeform: Shape 5">
              <a:extLst>
                <a:ext uri="{FF2B5EF4-FFF2-40B4-BE49-F238E27FC236}">
                  <a16:creationId xmlns:a16="http://schemas.microsoft.com/office/drawing/2014/main" id="{F34BE575-F5E1-46DF-BF10-E691BE3A0D6B}"/>
                </a:ext>
              </a:extLst>
            </p:cNvPr>
            <p:cNvSpPr/>
            <p:nvPr/>
          </p:nvSpPr>
          <p:spPr>
            <a:xfrm>
              <a:off x="4258650" y="3732324"/>
              <a:ext cx="144899" cy="144840"/>
            </a:xfrm>
            <a:custGeom>
              <a:avLst/>
              <a:gdLst>
                <a:gd fmla="*/ 72184 w 144899" name="connsiteX0"/>
                <a:gd fmla="*/ -140 h 144840" name="connsiteY0"/>
                <a:gd fmla="*/ -358 w 144899" name="connsiteX1"/>
                <a:gd fmla="*/ 72158 h 144840" name="connsiteY1"/>
                <a:gd fmla="*/ 71936 w 144899" name="connsiteX2"/>
                <a:gd fmla="*/ 144700 h 144840" name="connsiteY2"/>
                <a:gd fmla="*/ 105170 w 144899" name="connsiteX3"/>
                <a:gd fmla="*/ 136688 h 144840" name="connsiteY3"/>
                <a:gd fmla="*/ 144541 w 144899" name="connsiteX4"/>
                <a:gd fmla="*/ 71216 h 144840" name="connsiteY4"/>
                <a:gd fmla="*/ 72184 w 144899" name="connsiteX5"/>
                <a:gd fmla="*/ -140 h 144840"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44840" w="144899">
                  <a:moveTo>
                    <a:pt x="72184" y="-140"/>
                  </a:moveTo>
                  <a:cubicBezTo>
                    <a:pt x="32187" y="-209"/>
                    <a:pt x="-292" y="32161"/>
                    <a:pt x="-358" y="72158"/>
                  </a:cubicBezTo>
                  <a:cubicBezTo>
                    <a:pt x="-427" y="112152"/>
                    <a:pt x="31943" y="144631"/>
                    <a:pt x="71936" y="144700"/>
                  </a:cubicBezTo>
                  <a:cubicBezTo>
                    <a:pt x="83494" y="144719"/>
                    <a:pt x="94889" y="141971"/>
                    <a:pt x="105170" y="136688"/>
                  </a:cubicBezTo>
                  <a:cubicBezTo>
                    <a:pt x="129203" y="123625"/>
                    <a:pt x="144272" y="98569"/>
                    <a:pt x="144541" y="71216"/>
                  </a:cubicBezTo>
                  <a:cubicBezTo>
                    <a:pt x="143928" y="31673"/>
                    <a:pt x="111730" y="-77"/>
                    <a:pt x="72184" y="-140"/>
                  </a:cubicBezTo>
                  <a:close/>
                </a:path>
              </a:pathLst>
            </a:custGeom>
            <a:solidFill>
              <a:srgbClr val="FF8F02"/>
            </a:solidFill>
            <a:ln cap="flat" w="3123">
              <a:noFill/>
              <a:prstDash val="solid"/>
              <a:miter/>
            </a:ln>
          </p:spPr>
          <p:txBody>
            <a:bodyPr anchor="ctr" rtlCol="0"/>
            <a:lstStyle/>
            <a:p>
              <a:endParaRPr dirty="0" lang="en-US"/>
            </a:p>
          </p:txBody>
        </p:sp>
      </p:grpSp>
      <p:sp>
        <p:nvSpPr>
          <p:cNvPr id="7" name="Rectangle: Rounded Corners 6">
            <a:extLst>
              <a:ext uri="{FF2B5EF4-FFF2-40B4-BE49-F238E27FC236}">
                <a16:creationId xmlns:a16="http://schemas.microsoft.com/office/drawing/2014/main" id="{5DEB1E24-CC0D-4161-B600-808F3F963465}"/>
              </a:ext>
            </a:extLst>
          </p:cNvPr>
          <p:cNvSpPr/>
          <p:nvPr/>
        </p:nvSpPr>
        <p:spPr>
          <a:xfrm>
            <a:off x="2777830" y="1635857"/>
            <a:ext cx="246888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6a54d068aff2144840863b998a0bc12c">
            <a:pPr algn="ctr"/>
            <a:r>
              <a:rPr dirty="0" lang="en-US" sz="2200"/>
              <a:t>Application Cartes</a:t>
            </a:r>
          </a:p>
        </p:txBody>
      </p:sp>
      <p:sp>
        <p:nvSpPr>
          <p:cNvPr id="8" name="TextBox 7">
            <a:extLst>
              <a:ext uri="{FF2B5EF4-FFF2-40B4-BE49-F238E27FC236}">
                <a16:creationId xmlns:a16="http://schemas.microsoft.com/office/drawing/2014/main" id="{0A31DB41-033C-43C6-B527-8F1291358970}"/>
              </a:ext>
            </a:extLst>
          </p:cNvPr>
          <p:cNvSpPr txBox="1"/>
          <p:nvPr/>
        </p:nvSpPr>
        <p:spPr>
          <a:xfrm>
            <a:off x="6096000" y="2598003"/>
            <a:ext cx="4433618" cy="830997"/>
          </a:xfrm>
          <a:prstGeom prst="rect">
            <a:avLst/>
          </a:prstGeom>
          <a:noFill/>
        </p:spPr>
        <p:txBody>
          <a:bodyPr rtlCol="0" wrap="square">
            <a:spAutoFit/>
          </a:bodyPr>
          <a:lstStyle/>
          <a:p txid="1afffcdaccf3315df24d17c2e933cfe1">
            <a:pPr indent="-342900" marL="342900">
              <a:buClr>
                <a:srgbClr val="008CCF"/>
              </a:buClr>
              <a:buFont charset="-79" pitchFamily="2" typeface="Rubik"/>
              <a:buChar char="•"/>
            </a:pPr>
            <a:r>
              <a:rPr dirty="0" lang="en-US" sz="2400"/>
              <a:t>Comment lire notre carte et interpréter sa légende</a:t>
            </a:r>
          </a:p>
        </p:txBody>
      </p:sp>
    </p:spTree>
    <p:custDataLst>
      <p:tags r:id="rId1"/>
    </p:custDataLst>
    <p:extLst>
      <p:ext uri="{BB962C8B-B14F-4D97-AF65-F5344CB8AC3E}">
        <p14:creationId xmlns:p14="http://schemas.microsoft.com/office/powerpoint/2010/main" val="2164758518"/>
      </p:ext>
    </p:extLst>
  </p:cSld>
  <p:clrMapOvr>
    <a:masterClrMapping/>
  </p:clrMapOvr>
  <mc:AlternateContent xmlns:mc="http://schemas.openxmlformats.org/markup-compatibility/2006" xmlns:p14="http://schemas.microsoft.com/office/powerpoint/2010/main">
    <mc:Choice Requires="p14">
      <p:transition advTm="6096" p14:dur="2000" spd="slow"/>
    </mc:Choice>
    <mc:Fallback xmlns="">
      <p:transition advTm="6096"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grpId="0" id="5" nodeType="afterEffect" presetClass="entr" presetID="10" presetSubtype="0">
                                  <p:stCondLst>
                                    <p:cond delay="0"/>
                                  </p:stCondLst>
                                  <p:childTnLst>
                                    <p:set>
                                      <p:cBhvr>
                                        <p:cTn dur="1" fill="hold" id="6">
                                          <p:stCondLst>
                                            <p:cond delay="0"/>
                                          </p:stCondLst>
                                        </p:cTn>
                                        <p:tgtEl>
                                          <p:spTgt spid="7"/>
                                        </p:tgtEl>
                                        <p:attrNameLst>
                                          <p:attrName>style.visibility</p:attrName>
                                        </p:attrNameLst>
                                      </p:cBhvr>
                                      <p:to>
                                        <p:strVal val="visible"/>
                                      </p:to>
                                    </p:set>
                                    <p:animEffect filter="fade" transition="in">
                                      <p:cBhvr>
                                        <p:cTn dur="500" id="7"/>
                                        <p:tgtEl>
                                          <p:spTgt spid="7"/>
                                        </p:tgtEl>
                                      </p:cBhvr>
                                    </p:animEffect>
                                  </p:childTnLst>
                                </p:cTn>
                              </p:par>
                            </p:childTnLst>
                          </p:cTn>
                        </p:par>
                        <p:par>
                          <p:cTn fill="hold" id="8">
                            <p:stCondLst>
                              <p:cond delay="500"/>
                            </p:stCondLst>
                            <p:childTnLst>
                              <p:par>
                                <p:cTn fill="hold" grpId="0" id="9" nodeType="afterEffect" presetClass="entr" presetID="10" presetSubtype="0">
                                  <p:stCondLst>
                                    <p:cond delay="0"/>
                                  </p:stCondLst>
                                  <p:childTnLst>
                                    <p:set>
                                      <p:cBhvr>
                                        <p:cTn dur="1" fill="hold" id="10">
                                          <p:stCondLst>
                                            <p:cond delay="0"/>
                                          </p:stCondLst>
                                        </p:cTn>
                                        <p:tgtEl>
                                          <p:spTgt spid="3"/>
                                        </p:tgtEl>
                                        <p:attrNameLst>
                                          <p:attrName>style.visibility</p:attrName>
                                        </p:attrNameLst>
                                      </p:cBhvr>
                                      <p:to>
                                        <p:strVal val="visible"/>
                                      </p:to>
                                    </p:set>
                                    <p:animEffect filter="fade" transition="in">
                                      <p:cBhvr>
                                        <p:cTn dur="500" id="11"/>
                                        <p:tgtEl>
                                          <p:spTgt spid="3"/>
                                        </p:tgtEl>
                                      </p:cBhvr>
                                    </p:animEffect>
                                  </p:childTnLst>
                                </p:cTn>
                              </p:par>
                            </p:childTnLst>
                          </p:cTn>
                        </p:par>
                        <p:par>
                          <p:cTn fill="hold" id="12">
                            <p:stCondLst>
                              <p:cond delay="1000"/>
                            </p:stCondLst>
                            <p:childTnLst>
                              <p:par>
                                <p:cTn fill="hold" id="13" nodeType="afterEffect" presetClass="entr" presetID="53" presetSubtype="16">
                                  <p:stCondLst>
                                    <p:cond delay="0"/>
                                  </p:stCondLst>
                                  <p:childTnLst>
                                    <p:set>
                                      <p:cBhvr>
                                        <p:cTn dur="1" fill="hold" id="14">
                                          <p:stCondLst>
                                            <p:cond delay="0"/>
                                          </p:stCondLst>
                                        </p:cTn>
                                        <p:tgtEl>
                                          <p:spTgt spid="4"/>
                                        </p:tgtEl>
                                        <p:attrNameLst>
                                          <p:attrName>style.visibility</p:attrName>
                                        </p:attrNameLst>
                                      </p:cBhvr>
                                      <p:to>
                                        <p:strVal val="visible"/>
                                      </p:to>
                                    </p:set>
                                    <p:anim calcmode="lin" valueType="num">
                                      <p:cBhvr>
                                        <p:cTn dur="500" fill="hold" id="15"/>
                                        <p:tgtEl>
                                          <p:spTgt spid="4"/>
                                        </p:tgtEl>
                                        <p:attrNameLst>
                                          <p:attrName>ppt_w</p:attrName>
                                        </p:attrNameLst>
                                      </p:cBhvr>
                                      <p:tavLst>
                                        <p:tav tm="0">
                                          <p:val>
                                            <p:fltVal val="0"/>
                                          </p:val>
                                        </p:tav>
                                        <p:tav tm="100000">
                                          <p:val>
                                            <p:strVal val="#ppt_w"/>
                                          </p:val>
                                        </p:tav>
                                      </p:tavLst>
                                    </p:anim>
                                    <p:anim calcmode="lin" valueType="num">
                                      <p:cBhvr>
                                        <p:cTn dur="500" fill="hold" id="16"/>
                                        <p:tgtEl>
                                          <p:spTgt spid="4"/>
                                        </p:tgtEl>
                                        <p:attrNameLst>
                                          <p:attrName>ppt_h</p:attrName>
                                        </p:attrNameLst>
                                      </p:cBhvr>
                                      <p:tavLst>
                                        <p:tav tm="0">
                                          <p:val>
                                            <p:fltVal val="0"/>
                                          </p:val>
                                        </p:tav>
                                        <p:tav tm="100000">
                                          <p:val>
                                            <p:strVal val="#ppt_h"/>
                                          </p:val>
                                        </p:tav>
                                      </p:tavLst>
                                    </p:anim>
                                    <p:animEffect filter="fade" transition="in">
                                      <p:cBhvr>
                                        <p:cTn dur="500" id="17"/>
                                        <p:tgtEl>
                                          <p:spTgt spid="4"/>
                                        </p:tgtEl>
                                      </p:cBhvr>
                                    </p:animEffect>
                                  </p:childTnLst>
                                </p:cTn>
                              </p:par>
                              <p:par>
                                <p:cTn fill="hold" grpId="0" id="18" nodeType="withEffect" presetClass="entr" presetID="10" presetSubtype="0">
                                  <p:stCondLst>
                                    <p:cond delay="0"/>
                                  </p:stCondLst>
                                  <p:childTnLst>
                                    <p:set>
                                      <p:cBhvr>
                                        <p:cTn dur="1" fill="hold" id="19">
                                          <p:stCondLst>
                                            <p:cond delay="0"/>
                                          </p:stCondLst>
                                        </p:cTn>
                                        <p:tgtEl>
                                          <p:spTgt spid="8"/>
                                        </p:tgtEl>
                                        <p:attrNameLst>
                                          <p:attrName>style.visibility</p:attrName>
                                        </p:attrNameLst>
                                      </p:cBhvr>
                                      <p:to>
                                        <p:strVal val="visible"/>
                                      </p:to>
                                    </p:set>
                                    <p:animEffect filter="fade" transition="in">
                                      <p:cBhvr>
                                        <p:cTn dur="500" id="20"/>
                                        <p:tgtEl>
                                          <p:spTgt spid="8"/>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3"/>
      <p:bldP animBg="1" grpId="0" spid="7"/>
      <p:bldP grpId="0" spid="8"/>
    </p:bld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8D1E6F5-53B7-699A-F8C5-A29A1DD72CDD}"/>
              </a:ext>
            </a:extLst>
          </p:cNvPr>
          <p:cNvSpPr txBox="1"/>
          <p:nvPr/>
        </p:nvSpPr>
        <p:spPr>
          <a:xfrm>
            <a:off x="4531057" y="3562066"/>
            <a:ext cx="1600118" cy="461665"/>
          </a:xfrm>
          <a:prstGeom prst="rect">
            <a:avLst/>
          </a:prstGeom>
          <a:noFill/>
        </p:spPr>
        <p:txBody>
          <a:bodyPr rtlCol="0" wrap="none">
            <a:spAutoFit/>
          </a:bodyPr>
          <a:lstStyle/>
          <a:p txid="4a282aa49003d2729da5eebadc19722d">
            <a:pPr algn="l" indent="-342900" marL="342900">
              <a:buClr>
                <a:srgbClr val="008CCF"/>
              </a:buClr>
              <a:buFont charset="-79" pitchFamily="2" typeface="Rubik"/>
              <a:buChar char="•"/>
            </a:pPr>
            <a:r>
              <a:rPr dirty="0" lang="en-US" sz="2400"/>
              <a:t>Démo 1</a:t>
            </a:r>
          </a:p>
        </p:txBody>
      </p:sp>
    </p:spTree>
    <p:custDataLst>
      <p:tags r:id="rId1"/>
    </p:custDataLst>
    <p:extLst>
      <p:ext uri="{BB962C8B-B14F-4D97-AF65-F5344CB8AC3E}">
        <p14:creationId xmlns:p14="http://schemas.microsoft.com/office/powerpoint/2010/main" val="2413472118"/>
      </p:ext>
    </p:extLst>
  </p:cSld>
  <p:clrMapOvr>
    <a:masterClrMapping/>
  </p:clrMapOvr>
  <mc:AlternateContent xmlns:mc="http://schemas.openxmlformats.org/markup-compatibility/2006" xmlns:p14="http://schemas.microsoft.com/office/powerpoint/2010/main">
    <mc:Choice Requires="p14">
      <p:transition advTm="58000" p14:dur="2000" spd="slow"/>
    </mc:Choice>
    <mc:Fallback xmlns="">
      <p:transition advTm="58000"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descr="Diagram  Description automatically generated" id="5" name="Picture 4">
            <a:extLst>
              <a:ext uri="{FF2B5EF4-FFF2-40B4-BE49-F238E27FC236}">
                <a16:creationId xmlns:a16="http://schemas.microsoft.com/office/drawing/2014/main" id="{4212793B-D97D-4AA1-A968-4FD8E277619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042" y="-1090863"/>
            <a:ext cx="16078646" cy="9044238"/>
          </a:xfrm>
          <a:prstGeom prst="rect">
            <a:avLst/>
          </a:prstGeom>
        </p:spPr>
      </p:pic>
      <p:sp>
        <p:nvSpPr>
          <p:cNvPr id="6" name="Oval 5">
            <a:extLst>
              <a:ext uri="{FF2B5EF4-FFF2-40B4-BE49-F238E27FC236}">
                <a16:creationId xmlns:a16="http://schemas.microsoft.com/office/drawing/2014/main" id="{093C32F4-EF4E-4695-989E-162B6689F685}"/>
              </a:ext>
            </a:extLst>
          </p:cNvPr>
          <p:cNvSpPr/>
          <p:nvPr/>
        </p:nvSpPr>
        <p:spPr>
          <a:xfrm>
            <a:off x="7058526" y="5085347"/>
            <a:ext cx="737937" cy="896353"/>
          </a:xfrm>
          <a:prstGeom prst="ellipse">
            <a:avLst/>
          </a:prstGeom>
          <a:solidFill>
            <a:srgbClr val="BFD0E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
        <p:nvSpPr>
          <p:cNvPr id="8" name="Rectangle 7">
            <a:extLst>
              <a:ext uri="{FF2B5EF4-FFF2-40B4-BE49-F238E27FC236}">
                <a16:creationId xmlns:a16="http://schemas.microsoft.com/office/drawing/2014/main" id="{FC7FCF9C-A985-4062-A2FE-2FCA4C0AC287}"/>
              </a:ext>
            </a:extLst>
          </p:cNvPr>
          <p:cNvSpPr/>
          <p:nvPr/>
        </p:nvSpPr>
        <p:spPr>
          <a:xfrm>
            <a:off x="631157" y="1927952"/>
            <a:ext cx="1502443" cy="268077"/>
          </a:xfrm>
          <a:prstGeom prst="rect">
            <a:avLst/>
          </a:prstGeom>
          <a:noFill/>
          <a:ln w="412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
        <p:nvSpPr>
          <p:cNvPr id="9" name="Rectangle 8">
            <a:extLst>
              <a:ext uri="{FF2B5EF4-FFF2-40B4-BE49-F238E27FC236}">
                <a16:creationId xmlns:a16="http://schemas.microsoft.com/office/drawing/2014/main" id="{16F43B4A-370C-4B9B-A118-14ED9E0A2A0E}"/>
              </a:ext>
            </a:extLst>
          </p:cNvPr>
          <p:cNvSpPr/>
          <p:nvPr/>
        </p:nvSpPr>
        <p:spPr>
          <a:xfrm>
            <a:off x="631157" y="2196029"/>
            <a:ext cx="1502443" cy="268077"/>
          </a:xfrm>
          <a:prstGeom prst="rect">
            <a:avLst/>
          </a:prstGeom>
          <a:noFill/>
          <a:ln w="412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
        <p:nvSpPr>
          <p:cNvPr id="10" name="Rectangle 9">
            <a:extLst>
              <a:ext uri="{FF2B5EF4-FFF2-40B4-BE49-F238E27FC236}">
                <a16:creationId xmlns:a16="http://schemas.microsoft.com/office/drawing/2014/main" id="{5592E361-F283-4700-8EDA-0B02059FDF41}"/>
              </a:ext>
            </a:extLst>
          </p:cNvPr>
          <p:cNvSpPr/>
          <p:nvPr/>
        </p:nvSpPr>
        <p:spPr>
          <a:xfrm>
            <a:off x="631157" y="2464106"/>
            <a:ext cx="1502443" cy="268077"/>
          </a:xfrm>
          <a:prstGeom prst="rect">
            <a:avLst/>
          </a:prstGeom>
          <a:noFill/>
          <a:ln w="412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
        <p:nvSpPr>
          <p:cNvPr id="11" name="Rectangle 10">
            <a:extLst>
              <a:ext uri="{FF2B5EF4-FFF2-40B4-BE49-F238E27FC236}">
                <a16:creationId xmlns:a16="http://schemas.microsoft.com/office/drawing/2014/main" id="{87878F1A-D7BB-47A2-BDC0-1494286915C3}"/>
              </a:ext>
            </a:extLst>
          </p:cNvPr>
          <p:cNvSpPr/>
          <p:nvPr/>
        </p:nvSpPr>
        <p:spPr>
          <a:xfrm>
            <a:off x="627485" y="2739527"/>
            <a:ext cx="1502443" cy="268077"/>
          </a:xfrm>
          <a:prstGeom prst="rect">
            <a:avLst/>
          </a:prstGeom>
          <a:noFill/>
          <a:ln w="412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
        <p:nvSpPr>
          <p:cNvPr id="12" name="Rectangle 11">
            <a:extLst>
              <a:ext uri="{FF2B5EF4-FFF2-40B4-BE49-F238E27FC236}">
                <a16:creationId xmlns:a16="http://schemas.microsoft.com/office/drawing/2014/main" id="{ABCC132B-B6C0-4B38-8D31-81F2D121EBFD}"/>
              </a:ext>
            </a:extLst>
          </p:cNvPr>
          <p:cNvSpPr/>
          <p:nvPr/>
        </p:nvSpPr>
        <p:spPr>
          <a:xfrm>
            <a:off x="627485" y="3014948"/>
            <a:ext cx="1502443" cy="268077"/>
          </a:xfrm>
          <a:prstGeom prst="rect">
            <a:avLst/>
          </a:prstGeom>
          <a:noFill/>
          <a:ln w="412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
        <p:nvSpPr>
          <p:cNvPr id="13" name="Rectangle 12">
            <a:extLst>
              <a:ext uri="{FF2B5EF4-FFF2-40B4-BE49-F238E27FC236}">
                <a16:creationId xmlns:a16="http://schemas.microsoft.com/office/drawing/2014/main" id="{2CAF8401-0AA8-4B06-A426-6D2688E7FCB2}"/>
              </a:ext>
            </a:extLst>
          </p:cNvPr>
          <p:cNvSpPr/>
          <p:nvPr/>
        </p:nvSpPr>
        <p:spPr>
          <a:xfrm>
            <a:off x="3181506" y="3283025"/>
            <a:ext cx="2914493" cy="590372"/>
          </a:xfrm>
          <a:prstGeom prst="rect">
            <a:avLst/>
          </a:prstGeom>
          <a:solidFill>
            <a:srgbClr val="BFD0E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
        <p:nvSpPr>
          <p:cNvPr id="14" name="Rectangle 13">
            <a:extLst>
              <a:ext uri="{FF2B5EF4-FFF2-40B4-BE49-F238E27FC236}">
                <a16:creationId xmlns:a16="http://schemas.microsoft.com/office/drawing/2014/main" id="{9D65752A-B038-408C-AACC-0FE2FC93D51E}"/>
              </a:ext>
            </a:extLst>
          </p:cNvPr>
          <p:cNvSpPr/>
          <p:nvPr/>
        </p:nvSpPr>
        <p:spPr>
          <a:xfrm>
            <a:off x="11313507" y="3133814"/>
            <a:ext cx="3850293" cy="590372"/>
          </a:xfrm>
          <a:prstGeom prst="rect">
            <a:avLst/>
          </a:prstGeom>
          <a:solidFill>
            <a:srgbClr val="BFD0E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Tree>
    <p:custDataLst>
      <p:tags r:id="rId1"/>
    </p:custDataLst>
    <p:extLst>
      <p:ext uri="{BB962C8B-B14F-4D97-AF65-F5344CB8AC3E}">
        <p14:creationId xmlns:p14="http://schemas.microsoft.com/office/powerpoint/2010/main" val="2473241896"/>
      </p:ext>
    </p:extLst>
  </p:cSld>
  <p:clrMapOvr>
    <a:masterClrMapping/>
  </p:clrMapOvr>
  <mc:AlternateContent xmlns:mc="http://schemas.openxmlformats.org/markup-compatibility/2006" xmlns:p14="http://schemas.microsoft.com/office/powerpoint/2010/main">
    <mc:Choice Requires="p14">
      <p:transition advTm="29958" p14:dur="0"/>
    </mc:Choice>
    <mc:Fallback xmlns="">
      <p:transition advTm="29958"/>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8"/>
                                        </p:tgtEl>
                                        <p:attrNameLst>
                                          <p:attrName>style.visibility</p:attrName>
                                        </p:attrNameLst>
                                      </p:cBhvr>
                                      <p:to>
                                        <p:strVal val="visible"/>
                                      </p:to>
                                    </p:set>
                                    <p:animEffect filter="fade" transition="in">
                                      <p:cBhvr>
                                        <p:cTn dur="500" id="7"/>
                                        <p:tgtEl>
                                          <p:spTgt spid="8"/>
                                        </p:tgtEl>
                                      </p:cBhvr>
                                    </p:animEffect>
                                  </p:childTnLst>
                                </p:cTn>
                              </p:par>
                            </p:childTnLst>
                          </p:cTn>
                        </p:par>
                      </p:childTnLst>
                    </p:cTn>
                  </p:par>
                  <p:par>
                    <p:cTn fill="hold" id="8">
                      <p:stCondLst>
                        <p:cond delay="indefinite"/>
                      </p:stCondLst>
                      <p:childTnLst>
                        <p:par>
                          <p:cTn fill="hold" id="9">
                            <p:stCondLst>
                              <p:cond delay="0"/>
                            </p:stCondLst>
                            <p:childTnLst>
                              <p:par>
                                <p:cTn fill="hold" grpId="1" id="10" nodeType="clickEffect" presetClass="exit" presetID="10" presetSubtype="0">
                                  <p:stCondLst>
                                    <p:cond delay="0"/>
                                  </p:stCondLst>
                                  <p:childTnLst>
                                    <p:animEffect filter="fade" transition="out">
                                      <p:cBhvr>
                                        <p:cTn dur="500" id="11"/>
                                        <p:tgtEl>
                                          <p:spTgt spid="8"/>
                                        </p:tgtEl>
                                      </p:cBhvr>
                                    </p:animEffect>
                                    <p:set>
                                      <p:cBhvr>
                                        <p:cTn dur="1" fill="hold" id="12">
                                          <p:stCondLst>
                                            <p:cond delay="499"/>
                                          </p:stCondLst>
                                        </p:cTn>
                                        <p:tgtEl>
                                          <p:spTgt spid="8"/>
                                        </p:tgtEl>
                                        <p:attrNameLst>
                                          <p:attrName>style.visibility</p:attrName>
                                        </p:attrNameLst>
                                      </p:cBhvr>
                                      <p:to>
                                        <p:strVal val="hidden"/>
                                      </p:to>
                                    </p:set>
                                  </p:childTnLst>
                                </p:cTn>
                              </p:par>
                            </p:childTnLst>
                          </p:cTn>
                        </p:par>
                        <p:par>
                          <p:cTn fill="hold" id="13">
                            <p:stCondLst>
                              <p:cond delay="500"/>
                            </p:stCondLst>
                            <p:childTnLst>
                              <p:par>
                                <p:cTn fill="hold" grpId="0" id="14" nodeType="afterEffect" presetClass="entr" presetID="10" presetSubtype="0">
                                  <p:stCondLst>
                                    <p:cond delay="0"/>
                                  </p:stCondLst>
                                  <p:childTnLst>
                                    <p:set>
                                      <p:cBhvr>
                                        <p:cTn dur="1" fill="hold" id="15">
                                          <p:stCondLst>
                                            <p:cond delay="0"/>
                                          </p:stCondLst>
                                        </p:cTn>
                                        <p:tgtEl>
                                          <p:spTgt spid="9"/>
                                        </p:tgtEl>
                                        <p:attrNameLst>
                                          <p:attrName>style.visibility</p:attrName>
                                        </p:attrNameLst>
                                      </p:cBhvr>
                                      <p:to>
                                        <p:strVal val="visible"/>
                                      </p:to>
                                    </p:set>
                                    <p:animEffect filter="fade" transition="in">
                                      <p:cBhvr>
                                        <p:cTn dur="500" id="16"/>
                                        <p:tgtEl>
                                          <p:spTgt spid="9"/>
                                        </p:tgtEl>
                                      </p:cBhvr>
                                    </p:animEffect>
                                  </p:childTnLst>
                                </p:cTn>
                              </p:par>
                            </p:childTnLst>
                          </p:cTn>
                        </p:par>
                      </p:childTnLst>
                    </p:cTn>
                  </p:par>
                  <p:par>
                    <p:cTn fill="hold" id="17">
                      <p:stCondLst>
                        <p:cond delay="indefinite"/>
                      </p:stCondLst>
                      <p:childTnLst>
                        <p:par>
                          <p:cTn fill="hold" id="18">
                            <p:stCondLst>
                              <p:cond delay="0"/>
                            </p:stCondLst>
                            <p:childTnLst>
                              <p:par>
                                <p:cTn fill="hold" grpId="1" id="19" nodeType="clickEffect" presetClass="exit" presetID="10" presetSubtype="0">
                                  <p:stCondLst>
                                    <p:cond delay="0"/>
                                  </p:stCondLst>
                                  <p:childTnLst>
                                    <p:animEffect filter="fade" transition="out">
                                      <p:cBhvr>
                                        <p:cTn dur="500" id="20"/>
                                        <p:tgtEl>
                                          <p:spTgt spid="9"/>
                                        </p:tgtEl>
                                      </p:cBhvr>
                                    </p:animEffect>
                                    <p:set>
                                      <p:cBhvr>
                                        <p:cTn dur="1" fill="hold" id="21">
                                          <p:stCondLst>
                                            <p:cond delay="499"/>
                                          </p:stCondLst>
                                        </p:cTn>
                                        <p:tgtEl>
                                          <p:spTgt spid="9"/>
                                        </p:tgtEl>
                                        <p:attrNameLst>
                                          <p:attrName>style.visibility</p:attrName>
                                        </p:attrNameLst>
                                      </p:cBhvr>
                                      <p:to>
                                        <p:strVal val="hidden"/>
                                      </p:to>
                                    </p:set>
                                  </p:childTnLst>
                                </p:cTn>
                              </p:par>
                            </p:childTnLst>
                          </p:cTn>
                        </p:par>
                        <p:par>
                          <p:cTn fill="hold" id="22">
                            <p:stCondLst>
                              <p:cond delay="500"/>
                            </p:stCondLst>
                            <p:childTnLst>
                              <p:par>
                                <p:cTn fill="hold" grpId="0" id="23" nodeType="afterEffect" presetClass="entr" presetID="10" presetSubtype="0">
                                  <p:stCondLst>
                                    <p:cond delay="0"/>
                                  </p:stCondLst>
                                  <p:childTnLst>
                                    <p:set>
                                      <p:cBhvr>
                                        <p:cTn dur="1" fill="hold" id="24">
                                          <p:stCondLst>
                                            <p:cond delay="0"/>
                                          </p:stCondLst>
                                        </p:cTn>
                                        <p:tgtEl>
                                          <p:spTgt spid="10"/>
                                        </p:tgtEl>
                                        <p:attrNameLst>
                                          <p:attrName>style.visibility</p:attrName>
                                        </p:attrNameLst>
                                      </p:cBhvr>
                                      <p:to>
                                        <p:strVal val="visible"/>
                                      </p:to>
                                    </p:set>
                                    <p:animEffect filter="fade" transition="in">
                                      <p:cBhvr>
                                        <p:cTn dur="500" id="25"/>
                                        <p:tgtEl>
                                          <p:spTgt spid="10"/>
                                        </p:tgtEl>
                                      </p:cBhvr>
                                    </p:animEffect>
                                  </p:childTnLst>
                                </p:cTn>
                              </p:par>
                            </p:childTnLst>
                          </p:cTn>
                        </p:par>
                      </p:childTnLst>
                    </p:cTn>
                  </p:par>
                  <p:par>
                    <p:cTn fill="hold" id="26">
                      <p:stCondLst>
                        <p:cond delay="indefinite"/>
                      </p:stCondLst>
                      <p:childTnLst>
                        <p:par>
                          <p:cTn fill="hold" id="27">
                            <p:stCondLst>
                              <p:cond delay="0"/>
                            </p:stCondLst>
                            <p:childTnLst>
                              <p:par>
                                <p:cTn fill="hold" grpId="1" id="28" nodeType="clickEffect" presetClass="exit" presetID="10" presetSubtype="0">
                                  <p:stCondLst>
                                    <p:cond delay="0"/>
                                  </p:stCondLst>
                                  <p:childTnLst>
                                    <p:animEffect filter="fade" transition="out">
                                      <p:cBhvr>
                                        <p:cTn dur="500" id="29"/>
                                        <p:tgtEl>
                                          <p:spTgt spid="10"/>
                                        </p:tgtEl>
                                      </p:cBhvr>
                                    </p:animEffect>
                                    <p:set>
                                      <p:cBhvr>
                                        <p:cTn dur="1" fill="hold" id="30">
                                          <p:stCondLst>
                                            <p:cond delay="499"/>
                                          </p:stCondLst>
                                        </p:cTn>
                                        <p:tgtEl>
                                          <p:spTgt spid="10"/>
                                        </p:tgtEl>
                                        <p:attrNameLst>
                                          <p:attrName>style.visibility</p:attrName>
                                        </p:attrNameLst>
                                      </p:cBhvr>
                                      <p:to>
                                        <p:strVal val="hidden"/>
                                      </p:to>
                                    </p:set>
                                  </p:childTnLst>
                                </p:cTn>
                              </p:par>
                            </p:childTnLst>
                          </p:cTn>
                        </p:par>
                        <p:par>
                          <p:cTn fill="hold" id="31">
                            <p:stCondLst>
                              <p:cond delay="500"/>
                            </p:stCondLst>
                            <p:childTnLst>
                              <p:par>
                                <p:cTn fill="hold" grpId="0" id="32" nodeType="afterEffect" presetClass="entr" presetID="10" presetSubtype="0">
                                  <p:stCondLst>
                                    <p:cond delay="0"/>
                                  </p:stCondLst>
                                  <p:childTnLst>
                                    <p:set>
                                      <p:cBhvr>
                                        <p:cTn dur="1" fill="hold" id="33">
                                          <p:stCondLst>
                                            <p:cond delay="0"/>
                                          </p:stCondLst>
                                        </p:cTn>
                                        <p:tgtEl>
                                          <p:spTgt spid="11"/>
                                        </p:tgtEl>
                                        <p:attrNameLst>
                                          <p:attrName>style.visibility</p:attrName>
                                        </p:attrNameLst>
                                      </p:cBhvr>
                                      <p:to>
                                        <p:strVal val="visible"/>
                                      </p:to>
                                    </p:set>
                                    <p:animEffect filter="fade" transition="in">
                                      <p:cBhvr>
                                        <p:cTn dur="500" id="34"/>
                                        <p:tgtEl>
                                          <p:spTgt spid="11"/>
                                        </p:tgtEl>
                                      </p:cBhvr>
                                    </p:animEffect>
                                  </p:childTnLst>
                                </p:cTn>
                              </p:par>
                            </p:childTnLst>
                          </p:cTn>
                        </p:par>
                      </p:childTnLst>
                    </p:cTn>
                  </p:par>
                  <p:par>
                    <p:cTn fill="hold" id="35">
                      <p:stCondLst>
                        <p:cond delay="indefinite"/>
                      </p:stCondLst>
                      <p:childTnLst>
                        <p:par>
                          <p:cTn fill="hold" id="36">
                            <p:stCondLst>
                              <p:cond delay="0"/>
                            </p:stCondLst>
                            <p:childTnLst>
                              <p:par>
                                <p:cTn fill="hold" grpId="1" id="37" nodeType="clickEffect" presetClass="exit" presetID="10" presetSubtype="0">
                                  <p:stCondLst>
                                    <p:cond delay="0"/>
                                  </p:stCondLst>
                                  <p:childTnLst>
                                    <p:animEffect filter="fade" transition="out">
                                      <p:cBhvr>
                                        <p:cTn dur="500" id="38"/>
                                        <p:tgtEl>
                                          <p:spTgt spid="11"/>
                                        </p:tgtEl>
                                      </p:cBhvr>
                                    </p:animEffect>
                                    <p:set>
                                      <p:cBhvr>
                                        <p:cTn dur="1" fill="hold" id="39">
                                          <p:stCondLst>
                                            <p:cond delay="499"/>
                                          </p:stCondLst>
                                        </p:cTn>
                                        <p:tgtEl>
                                          <p:spTgt spid="11"/>
                                        </p:tgtEl>
                                        <p:attrNameLst>
                                          <p:attrName>style.visibility</p:attrName>
                                        </p:attrNameLst>
                                      </p:cBhvr>
                                      <p:to>
                                        <p:strVal val="hidden"/>
                                      </p:to>
                                    </p:set>
                                  </p:childTnLst>
                                </p:cTn>
                              </p:par>
                            </p:childTnLst>
                          </p:cTn>
                        </p:par>
                        <p:par>
                          <p:cTn fill="hold" id="40">
                            <p:stCondLst>
                              <p:cond delay="500"/>
                            </p:stCondLst>
                            <p:childTnLst>
                              <p:par>
                                <p:cTn fill="hold" grpId="0" id="41" nodeType="afterEffect" presetClass="entr" presetID="10" presetSubtype="0">
                                  <p:stCondLst>
                                    <p:cond delay="0"/>
                                  </p:stCondLst>
                                  <p:childTnLst>
                                    <p:set>
                                      <p:cBhvr>
                                        <p:cTn dur="1" fill="hold" id="42">
                                          <p:stCondLst>
                                            <p:cond delay="0"/>
                                          </p:stCondLst>
                                        </p:cTn>
                                        <p:tgtEl>
                                          <p:spTgt spid="12"/>
                                        </p:tgtEl>
                                        <p:attrNameLst>
                                          <p:attrName>style.visibility</p:attrName>
                                        </p:attrNameLst>
                                      </p:cBhvr>
                                      <p:to>
                                        <p:strVal val="visible"/>
                                      </p:to>
                                    </p:set>
                                    <p:animEffect filter="fade" transition="in">
                                      <p:cBhvr>
                                        <p:cTn dur="500" id="43"/>
                                        <p:tgtEl>
                                          <p:spTgt spid="12"/>
                                        </p:tgtEl>
                                      </p:cBhvr>
                                    </p:animEffect>
                                  </p:childTnLst>
                                </p:cTn>
                              </p:par>
                            </p:childTnLst>
                          </p:cTn>
                        </p:par>
                      </p:childTnLst>
                    </p:cTn>
                  </p:par>
                  <p:par>
                    <p:cTn fill="hold" id="44">
                      <p:stCondLst>
                        <p:cond delay="indefinite"/>
                      </p:stCondLst>
                      <p:childTnLst>
                        <p:par>
                          <p:cTn fill="hold" id="45">
                            <p:stCondLst>
                              <p:cond delay="0"/>
                            </p:stCondLst>
                            <p:childTnLst>
                              <p:par>
                                <p:cTn fill="hold" grpId="1" id="46" nodeType="clickEffect" presetClass="exit" presetID="10" presetSubtype="0">
                                  <p:stCondLst>
                                    <p:cond delay="0"/>
                                  </p:stCondLst>
                                  <p:childTnLst>
                                    <p:animEffect filter="fade" transition="out">
                                      <p:cBhvr>
                                        <p:cTn dur="500" id="47"/>
                                        <p:tgtEl>
                                          <p:spTgt spid="12"/>
                                        </p:tgtEl>
                                      </p:cBhvr>
                                    </p:animEffect>
                                    <p:set>
                                      <p:cBhvr>
                                        <p:cTn dur="1" fill="hold" id="48">
                                          <p:stCondLst>
                                            <p:cond delay="499"/>
                                          </p:stCondLst>
                                        </p:cTn>
                                        <p:tgtEl>
                                          <p:spTgt spid="12"/>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8"/>
      <p:bldP animBg="1" grpId="1" spid="8"/>
      <p:bldP animBg="1" grpId="0" spid="9"/>
      <p:bldP animBg="1" grpId="1" spid="9"/>
      <p:bldP animBg="1" grpId="0" spid="10"/>
      <p:bldP animBg="1" grpId="1" spid="10"/>
      <p:bldP animBg="1" grpId="0" spid="11"/>
      <p:bldP animBg="1" grpId="1" spid="11"/>
      <p:bldP animBg="1" grpId="0" spid="12"/>
      <p:bldP animBg="1" grpId="1" spid="12"/>
    </p:bldLst>
  </p:timing>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F00CFF86-8D17-44AE-8540-2D9D8744529A}"/>
              </a:ext>
            </a:extLst>
          </p:cNvPr>
          <p:cNvGrpSpPr/>
          <p:nvPr/>
        </p:nvGrpSpPr>
        <p:grpSpPr>
          <a:xfrm>
            <a:off x="-16042" y="-1090863"/>
            <a:ext cx="16078646" cy="9044238"/>
            <a:chOff x="-16042" y="-1090863"/>
            <a:chExt cx="16078646" cy="9044238"/>
          </a:xfrm>
        </p:grpSpPr>
        <p:pic>
          <p:nvPicPr>
            <p:cNvPr descr="Diagram  Description automatically generated" id="5" name="Picture 4">
              <a:extLst>
                <a:ext uri="{FF2B5EF4-FFF2-40B4-BE49-F238E27FC236}">
                  <a16:creationId xmlns:a16="http://schemas.microsoft.com/office/drawing/2014/main" id="{4212793B-D97D-4AA1-A968-4FD8E277619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042" y="-1090863"/>
              <a:ext cx="16078646" cy="9044238"/>
            </a:xfrm>
            <a:prstGeom prst="rect">
              <a:avLst/>
            </a:prstGeom>
          </p:spPr>
        </p:pic>
        <p:sp>
          <p:nvSpPr>
            <p:cNvPr id="6" name="Oval 5">
              <a:extLst>
                <a:ext uri="{FF2B5EF4-FFF2-40B4-BE49-F238E27FC236}">
                  <a16:creationId xmlns:a16="http://schemas.microsoft.com/office/drawing/2014/main" id="{093C32F4-EF4E-4695-989E-162B6689F685}"/>
                </a:ext>
              </a:extLst>
            </p:cNvPr>
            <p:cNvSpPr/>
            <p:nvPr/>
          </p:nvSpPr>
          <p:spPr>
            <a:xfrm>
              <a:off x="7058526" y="5085347"/>
              <a:ext cx="737937" cy="896353"/>
            </a:xfrm>
            <a:prstGeom prst="ellipse">
              <a:avLst/>
            </a:prstGeom>
            <a:solidFill>
              <a:srgbClr val="BFD0E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grpSp>
      <p:sp>
        <p:nvSpPr>
          <p:cNvPr id="13" name="Rectangle 12">
            <a:extLst>
              <a:ext uri="{FF2B5EF4-FFF2-40B4-BE49-F238E27FC236}">
                <a16:creationId xmlns:a16="http://schemas.microsoft.com/office/drawing/2014/main" id="{FF04408B-EF6E-47D1-AF35-B160C8C52A64}"/>
              </a:ext>
            </a:extLst>
          </p:cNvPr>
          <p:cNvSpPr/>
          <p:nvPr/>
        </p:nvSpPr>
        <p:spPr>
          <a:xfrm>
            <a:off x="297783" y="1927952"/>
            <a:ext cx="368968" cy="1386748"/>
          </a:xfrm>
          <a:prstGeom prst="rect">
            <a:avLst/>
          </a:prstGeom>
          <a:noFill/>
          <a:ln w="412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
        <p:nvSpPr>
          <p:cNvPr id="8" name="Rectangle 7">
            <a:extLst>
              <a:ext uri="{FF2B5EF4-FFF2-40B4-BE49-F238E27FC236}">
                <a16:creationId xmlns:a16="http://schemas.microsoft.com/office/drawing/2014/main" id="{2DE89401-0375-49FE-8457-8451EEE237DC}"/>
              </a:ext>
            </a:extLst>
          </p:cNvPr>
          <p:cNvSpPr/>
          <p:nvPr/>
        </p:nvSpPr>
        <p:spPr>
          <a:xfrm>
            <a:off x="3181506" y="3283025"/>
            <a:ext cx="2914493" cy="590372"/>
          </a:xfrm>
          <a:prstGeom prst="rect">
            <a:avLst/>
          </a:prstGeom>
          <a:solidFill>
            <a:srgbClr val="BFD0E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
        <p:nvSpPr>
          <p:cNvPr id="9" name="Rectangle 8">
            <a:extLst>
              <a:ext uri="{FF2B5EF4-FFF2-40B4-BE49-F238E27FC236}">
                <a16:creationId xmlns:a16="http://schemas.microsoft.com/office/drawing/2014/main" id="{A85217A9-D97C-42DB-B422-E822E95262B0}"/>
              </a:ext>
            </a:extLst>
          </p:cNvPr>
          <p:cNvSpPr/>
          <p:nvPr/>
        </p:nvSpPr>
        <p:spPr>
          <a:xfrm>
            <a:off x="11313507" y="3133814"/>
            <a:ext cx="3850293" cy="590372"/>
          </a:xfrm>
          <a:prstGeom prst="rect">
            <a:avLst/>
          </a:prstGeom>
          <a:solidFill>
            <a:srgbClr val="BFD0E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Tree>
    <p:custDataLst>
      <p:tags r:id="rId1"/>
    </p:custDataLst>
    <p:extLst>
      <p:ext uri="{BB962C8B-B14F-4D97-AF65-F5344CB8AC3E}">
        <p14:creationId xmlns:p14="http://schemas.microsoft.com/office/powerpoint/2010/main" val="3439499106"/>
      </p:ext>
    </p:extLst>
  </p:cSld>
  <p:clrMapOvr>
    <a:masterClrMapping/>
  </p:clrMapOvr>
  <mc:AlternateContent xmlns:mc="http://schemas.openxmlformats.org/markup-compatibility/2006" xmlns:p14="http://schemas.microsoft.com/office/powerpoint/2010/main">
    <mc:Choice Requires="p14">
      <p:transition advTm="8074" p14:dur="0"/>
    </mc:Choice>
    <mc:Fallback xmlns="">
      <p:transition advTm="8074"/>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13"/>
                                        </p:tgtEl>
                                        <p:attrNameLst>
                                          <p:attrName>style.visibility</p:attrName>
                                        </p:attrNameLst>
                                      </p:cBhvr>
                                      <p:to>
                                        <p:strVal val="visible"/>
                                      </p:to>
                                    </p:set>
                                    <p:animEffect filter="fade" transition="in">
                                      <p:cBhvr>
                                        <p:cTn dur="500" id="7"/>
                                        <p:tgtEl>
                                          <p:spTgt spid="13"/>
                                        </p:tgtEl>
                                      </p:cBhvr>
                                    </p:animEffect>
                                  </p:childTnLst>
                                </p:cTn>
                              </p:par>
                            </p:childTnLst>
                          </p:cTn>
                        </p:par>
                      </p:childTnLst>
                    </p:cTn>
                  </p:par>
                  <p:par>
                    <p:cTn fill="hold" id="8">
                      <p:stCondLst>
                        <p:cond delay="indefinite"/>
                      </p:stCondLst>
                      <p:childTnLst>
                        <p:par>
                          <p:cTn fill="hold" id="9">
                            <p:stCondLst>
                              <p:cond delay="0"/>
                            </p:stCondLst>
                            <p:childTnLst>
                              <p:par>
                                <p:cTn fill="hold" grpId="1" id="10" nodeType="clickEffect" presetClass="exit" presetID="10" presetSubtype="0">
                                  <p:stCondLst>
                                    <p:cond delay="0"/>
                                  </p:stCondLst>
                                  <p:childTnLst>
                                    <p:animEffect filter="fade" transition="out">
                                      <p:cBhvr>
                                        <p:cTn dur="500" id="11"/>
                                        <p:tgtEl>
                                          <p:spTgt spid="13"/>
                                        </p:tgtEl>
                                      </p:cBhvr>
                                    </p:animEffect>
                                    <p:set>
                                      <p:cBhvr>
                                        <p:cTn dur="1" fill="hold" id="12">
                                          <p:stCondLst>
                                            <p:cond delay="499"/>
                                          </p:stCondLst>
                                        </p:cTn>
                                        <p:tgtEl>
                                          <p:spTgt spid="1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3"/>
      <p:bldP animBg="1" grpId="1" spid="13"/>
    </p:bldLst>
  </p:timing>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F00CFF86-8D17-44AE-8540-2D9D8744529A}"/>
              </a:ext>
            </a:extLst>
          </p:cNvPr>
          <p:cNvGrpSpPr/>
          <p:nvPr/>
        </p:nvGrpSpPr>
        <p:grpSpPr>
          <a:xfrm>
            <a:off x="-16042" y="-1090863"/>
            <a:ext cx="16078646" cy="9044238"/>
            <a:chOff x="-16042" y="-1090863"/>
            <a:chExt cx="16078646" cy="9044238"/>
          </a:xfrm>
        </p:grpSpPr>
        <p:pic>
          <p:nvPicPr>
            <p:cNvPr descr="Diagram  Description automatically generated" id="5" name="Picture 4">
              <a:extLst>
                <a:ext uri="{FF2B5EF4-FFF2-40B4-BE49-F238E27FC236}">
                  <a16:creationId xmlns:a16="http://schemas.microsoft.com/office/drawing/2014/main" id="{4212793B-D97D-4AA1-A968-4FD8E277619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042" y="-1090863"/>
              <a:ext cx="16078646" cy="9044238"/>
            </a:xfrm>
            <a:prstGeom prst="rect">
              <a:avLst/>
            </a:prstGeom>
          </p:spPr>
        </p:pic>
        <p:sp>
          <p:nvSpPr>
            <p:cNvPr id="6" name="Oval 5">
              <a:extLst>
                <a:ext uri="{FF2B5EF4-FFF2-40B4-BE49-F238E27FC236}">
                  <a16:creationId xmlns:a16="http://schemas.microsoft.com/office/drawing/2014/main" id="{093C32F4-EF4E-4695-989E-162B6689F685}"/>
                </a:ext>
              </a:extLst>
            </p:cNvPr>
            <p:cNvSpPr/>
            <p:nvPr/>
          </p:nvSpPr>
          <p:spPr>
            <a:xfrm>
              <a:off x="7058526" y="5085347"/>
              <a:ext cx="737937" cy="896353"/>
            </a:xfrm>
            <a:prstGeom prst="ellipse">
              <a:avLst/>
            </a:prstGeom>
            <a:solidFill>
              <a:srgbClr val="BFD0E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grpSp>
      <p:sp>
        <p:nvSpPr>
          <p:cNvPr id="13" name="Rectangle 12">
            <a:extLst>
              <a:ext uri="{FF2B5EF4-FFF2-40B4-BE49-F238E27FC236}">
                <a16:creationId xmlns:a16="http://schemas.microsoft.com/office/drawing/2014/main" id="{FF04408B-EF6E-47D1-AF35-B160C8C52A64}"/>
              </a:ext>
            </a:extLst>
          </p:cNvPr>
          <p:cNvSpPr/>
          <p:nvPr/>
        </p:nvSpPr>
        <p:spPr>
          <a:xfrm>
            <a:off x="297783" y="2505075"/>
            <a:ext cx="368968" cy="504826"/>
          </a:xfrm>
          <a:prstGeom prst="rect">
            <a:avLst/>
          </a:prstGeom>
          <a:noFill/>
          <a:ln w="412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
        <p:nvSpPr>
          <p:cNvPr id="8" name="Rectangle 7">
            <a:extLst>
              <a:ext uri="{FF2B5EF4-FFF2-40B4-BE49-F238E27FC236}">
                <a16:creationId xmlns:a16="http://schemas.microsoft.com/office/drawing/2014/main" id="{3CC8EBAF-8A2C-4ECA-8C3A-4A163D89557C}"/>
              </a:ext>
            </a:extLst>
          </p:cNvPr>
          <p:cNvSpPr/>
          <p:nvPr/>
        </p:nvSpPr>
        <p:spPr>
          <a:xfrm>
            <a:off x="297783" y="1933575"/>
            <a:ext cx="368968" cy="571500"/>
          </a:xfrm>
          <a:prstGeom prst="rect">
            <a:avLst/>
          </a:prstGeom>
          <a:noFill/>
          <a:ln w="412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
        <p:nvSpPr>
          <p:cNvPr id="9" name="Rectangle 8">
            <a:extLst>
              <a:ext uri="{FF2B5EF4-FFF2-40B4-BE49-F238E27FC236}">
                <a16:creationId xmlns:a16="http://schemas.microsoft.com/office/drawing/2014/main" id="{95C4C0D6-CC81-4509-824A-21A0E14A85B1}"/>
              </a:ext>
            </a:extLst>
          </p:cNvPr>
          <p:cNvSpPr/>
          <p:nvPr/>
        </p:nvSpPr>
        <p:spPr>
          <a:xfrm>
            <a:off x="3181506" y="3283025"/>
            <a:ext cx="2914493" cy="590372"/>
          </a:xfrm>
          <a:prstGeom prst="rect">
            <a:avLst/>
          </a:prstGeom>
          <a:solidFill>
            <a:srgbClr val="BFD0E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
        <p:nvSpPr>
          <p:cNvPr id="10" name="Rectangle 9">
            <a:extLst>
              <a:ext uri="{FF2B5EF4-FFF2-40B4-BE49-F238E27FC236}">
                <a16:creationId xmlns:a16="http://schemas.microsoft.com/office/drawing/2014/main" id="{CF523B21-4E03-4114-AA2C-ED52B31F9E39}"/>
              </a:ext>
            </a:extLst>
          </p:cNvPr>
          <p:cNvSpPr/>
          <p:nvPr/>
        </p:nvSpPr>
        <p:spPr>
          <a:xfrm>
            <a:off x="11313507" y="3133814"/>
            <a:ext cx="3850293" cy="590372"/>
          </a:xfrm>
          <a:prstGeom prst="rect">
            <a:avLst/>
          </a:prstGeom>
          <a:solidFill>
            <a:srgbClr val="BFD0E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Tree>
    <p:custDataLst>
      <p:tags r:id="rId1"/>
    </p:custDataLst>
    <p:extLst>
      <p:ext uri="{BB962C8B-B14F-4D97-AF65-F5344CB8AC3E}">
        <p14:creationId xmlns:p14="http://schemas.microsoft.com/office/powerpoint/2010/main" val="4272459264"/>
      </p:ext>
    </p:extLst>
  </p:cSld>
  <p:clrMapOvr>
    <a:masterClrMapping/>
  </p:clrMapOvr>
  <mc:AlternateContent xmlns:mc="http://schemas.openxmlformats.org/markup-compatibility/2006" xmlns:p14="http://schemas.microsoft.com/office/powerpoint/2010/main">
    <mc:Choice Requires="p14">
      <p:transition advTm="20737" p14:dur="0"/>
    </mc:Choice>
    <mc:Fallback xmlns="">
      <p:transition advTm="20737"/>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13"/>
                                        </p:tgtEl>
                                        <p:attrNameLst>
                                          <p:attrName>style.visibility</p:attrName>
                                        </p:attrNameLst>
                                      </p:cBhvr>
                                      <p:to>
                                        <p:strVal val="visible"/>
                                      </p:to>
                                    </p:set>
                                    <p:animEffect filter="fade" transition="in">
                                      <p:cBhvr>
                                        <p:cTn dur="500" id="7"/>
                                        <p:tgtEl>
                                          <p:spTgt spid="13"/>
                                        </p:tgtEl>
                                      </p:cBhvr>
                                    </p:animEffect>
                                  </p:childTnLst>
                                </p:cTn>
                              </p:par>
                            </p:childTnLst>
                          </p:cTn>
                        </p:par>
                      </p:childTnLst>
                    </p:cTn>
                  </p:par>
                  <p:par>
                    <p:cTn fill="hold" id="8">
                      <p:stCondLst>
                        <p:cond delay="indefinite"/>
                      </p:stCondLst>
                      <p:childTnLst>
                        <p:par>
                          <p:cTn fill="hold" id="9">
                            <p:stCondLst>
                              <p:cond delay="0"/>
                            </p:stCondLst>
                            <p:childTnLst>
                              <p:par>
                                <p:cTn fill="hold" grpId="1" id="10" nodeType="clickEffect" presetClass="exit" presetID="10" presetSubtype="0">
                                  <p:stCondLst>
                                    <p:cond delay="0"/>
                                  </p:stCondLst>
                                  <p:childTnLst>
                                    <p:animEffect filter="fade" transition="out">
                                      <p:cBhvr>
                                        <p:cTn dur="500" id="11"/>
                                        <p:tgtEl>
                                          <p:spTgt spid="13"/>
                                        </p:tgtEl>
                                      </p:cBhvr>
                                    </p:animEffect>
                                    <p:set>
                                      <p:cBhvr>
                                        <p:cTn dur="1" fill="hold" id="12">
                                          <p:stCondLst>
                                            <p:cond delay="499"/>
                                          </p:stCondLst>
                                        </p:cTn>
                                        <p:tgtEl>
                                          <p:spTgt spid="13"/>
                                        </p:tgtEl>
                                        <p:attrNameLst>
                                          <p:attrName>style.visibility</p:attrName>
                                        </p:attrNameLst>
                                      </p:cBhvr>
                                      <p:to>
                                        <p:strVal val="hidden"/>
                                      </p:to>
                                    </p:set>
                                  </p:childTnLst>
                                </p:cTn>
                              </p:par>
                            </p:childTnLst>
                          </p:cTn>
                        </p:par>
                        <p:par>
                          <p:cTn fill="hold" id="13">
                            <p:stCondLst>
                              <p:cond delay="500"/>
                            </p:stCondLst>
                            <p:childTnLst>
                              <p:par>
                                <p:cTn fill="hold" grpId="0" id="14" nodeType="afterEffect" presetClass="entr" presetID="10" presetSubtype="0">
                                  <p:stCondLst>
                                    <p:cond delay="0"/>
                                  </p:stCondLst>
                                  <p:childTnLst>
                                    <p:set>
                                      <p:cBhvr>
                                        <p:cTn dur="1" fill="hold" id="15">
                                          <p:stCondLst>
                                            <p:cond delay="0"/>
                                          </p:stCondLst>
                                        </p:cTn>
                                        <p:tgtEl>
                                          <p:spTgt spid="8"/>
                                        </p:tgtEl>
                                        <p:attrNameLst>
                                          <p:attrName>style.visibility</p:attrName>
                                        </p:attrNameLst>
                                      </p:cBhvr>
                                      <p:to>
                                        <p:strVal val="visible"/>
                                      </p:to>
                                    </p:set>
                                    <p:animEffect filter="fade" transition="in">
                                      <p:cBhvr>
                                        <p:cTn dur="500" id="16"/>
                                        <p:tgtEl>
                                          <p:spTgt spid="8"/>
                                        </p:tgtEl>
                                      </p:cBhvr>
                                    </p:animEffect>
                                  </p:childTnLst>
                                </p:cTn>
                              </p:par>
                            </p:childTnLst>
                          </p:cTn>
                        </p:par>
                      </p:childTnLst>
                    </p:cTn>
                  </p:par>
                  <p:par>
                    <p:cTn fill="hold" id="17">
                      <p:stCondLst>
                        <p:cond delay="indefinite"/>
                      </p:stCondLst>
                      <p:childTnLst>
                        <p:par>
                          <p:cTn fill="hold" id="18">
                            <p:stCondLst>
                              <p:cond delay="0"/>
                            </p:stCondLst>
                            <p:childTnLst>
                              <p:par>
                                <p:cTn fill="hold" grpId="1" id="19" nodeType="clickEffect" presetClass="exit" presetID="10" presetSubtype="0">
                                  <p:stCondLst>
                                    <p:cond delay="0"/>
                                  </p:stCondLst>
                                  <p:childTnLst>
                                    <p:animEffect filter="fade" transition="out">
                                      <p:cBhvr>
                                        <p:cTn dur="500" id="20"/>
                                        <p:tgtEl>
                                          <p:spTgt spid="8"/>
                                        </p:tgtEl>
                                      </p:cBhvr>
                                    </p:animEffect>
                                    <p:set>
                                      <p:cBhvr>
                                        <p:cTn dur="1" fill="hold" id="21">
                                          <p:stCondLst>
                                            <p:cond delay="499"/>
                                          </p:stCondLst>
                                        </p:cTn>
                                        <p:tgtEl>
                                          <p:spTgt spid="8"/>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3"/>
      <p:bldP animBg="1" grpId="1" spid="13"/>
      <p:bldP animBg="1" grpId="0" spid="8"/>
      <p:bldP animBg="1" grpId="1" spid="8"/>
    </p:bldLst>
  </p:timing>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F00CFF86-8D17-44AE-8540-2D9D8744529A}"/>
              </a:ext>
            </a:extLst>
          </p:cNvPr>
          <p:cNvGrpSpPr/>
          <p:nvPr/>
        </p:nvGrpSpPr>
        <p:grpSpPr>
          <a:xfrm>
            <a:off x="-16042" y="-1090863"/>
            <a:ext cx="16078646" cy="9044238"/>
            <a:chOff x="-16042" y="-1090863"/>
            <a:chExt cx="16078646" cy="9044238"/>
          </a:xfrm>
        </p:grpSpPr>
        <p:pic>
          <p:nvPicPr>
            <p:cNvPr descr="Diagram  Description automatically generated" id="5" name="Picture 4">
              <a:extLst>
                <a:ext uri="{FF2B5EF4-FFF2-40B4-BE49-F238E27FC236}">
                  <a16:creationId xmlns:a16="http://schemas.microsoft.com/office/drawing/2014/main" id="{4212793B-D97D-4AA1-A968-4FD8E277619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042" y="-1090863"/>
              <a:ext cx="16078646" cy="9044238"/>
            </a:xfrm>
            <a:prstGeom prst="rect">
              <a:avLst/>
            </a:prstGeom>
          </p:spPr>
        </p:pic>
        <p:sp>
          <p:nvSpPr>
            <p:cNvPr id="6" name="Oval 5">
              <a:extLst>
                <a:ext uri="{FF2B5EF4-FFF2-40B4-BE49-F238E27FC236}">
                  <a16:creationId xmlns:a16="http://schemas.microsoft.com/office/drawing/2014/main" id="{093C32F4-EF4E-4695-989E-162B6689F685}"/>
                </a:ext>
              </a:extLst>
            </p:cNvPr>
            <p:cNvSpPr/>
            <p:nvPr/>
          </p:nvSpPr>
          <p:spPr>
            <a:xfrm>
              <a:off x="7058526" y="5085347"/>
              <a:ext cx="737937" cy="896353"/>
            </a:xfrm>
            <a:prstGeom prst="ellipse">
              <a:avLst/>
            </a:prstGeom>
            <a:solidFill>
              <a:srgbClr val="BFD0E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grpSp>
      <p:sp>
        <p:nvSpPr>
          <p:cNvPr id="9" name="Rectangle 8">
            <a:extLst>
              <a:ext uri="{FF2B5EF4-FFF2-40B4-BE49-F238E27FC236}">
                <a16:creationId xmlns:a16="http://schemas.microsoft.com/office/drawing/2014/main" id="{E6C54F5D-2D28-41BD-BB7F-AFA204650F3E}"/>
              </a:ext>
            </a:extLst>
          </p:cNvPr>
          <p:cNvSpPr/>
          <p:nvPr/>
        </p:nvSpPr>
        <p:spPr>
          <a:xfrm>
            <a:off x="1364583" y="1966912"/>
            <a:ext cx="292767" cy="233363"/>
          </a:xfrm>
          <a:prstGeom prst="rect">
            <a:avLst/>
          </a:prstGeom>
          <a:noFill/>
          <a:ln w="412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0" name="Rectangle 9">
            <a:extLst>
              <a:ext uri="{FF2B5EF4-FFF2-40B4-BE49-F238E27FC236}">
                <a16:creationId xmlns:a16="http://schemas.microsoft.com/office/drawing/2014/main" id="{A3E44F59-100E-4D31-BC13-E17ED2D54236}"/>
              </a:ext>
            </a:extLst>
          </p:cNvPr>
          <p:cNvSpPr/>
          <p:nvPr/>
        </p:nvSpPr>
        <p:spPr>
          <a:xfrm>
            <a:off x="1406191" y="2228850"/>
            <a:ext cx="292767" cy="233363"/>
          </a:xfrm>
          <a:prstGeom prst="rect">
            <a:avLst/>
          </a:prstGeom>
          <a:noFill/>
          <a:ln w="412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1" name="Rectangle 10">
            <a:extLst>
              <a:ext uri="{FF2B5EF4-FFF2-40B4-BE49-F238E27FC236}">
                <a16:creationId xmlns:a16="http://schemas.microsoft.com/office/drawing/2014/main" id="{7ADA0EB7-C951-4583-B9C5-ABE187312709}"/>
              </a:ext>
            </a:extLst>
          </p:cNvPr>
          <p:cNvSpPr/>
          <p:nvPr/>
        </p:nvSpPr>
        <p:spPr>
          <a:xfrm>
            <a:off x="1476374" y="2500313"/>
            <a:ext cx="292767" cy="233363"/>
          </a:xfrm>
          <a:prstGeom prst="rect">
            <a:avLst/>
          </a:prstGeom>
          <a:noFill/>
          <a:ln w="412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2" name="Rectangle 11">
            <a:extLst>
              <a:ext uri="{FF2B5EF4-FFF2-40B4-BE49-F238E27FC236}">
                <a16:creationId xmlns:a16="http://schemas.microsoft.com/office/drawing/2014/main" id="{EFA01253-C2FA-4804-A7C9-D58351C0141C}"/>
              </a:ext>
            </a:extLst>
          </p:cNvPr>
          <p:cNvSpPr/>
          <p:nvPr/>
        </p:nvSpPr>
        <p:spPr>
          <a:xfrm>
            <a:off x="1750091" y="2771776"/>
            <a:ext cx="292767" cy="233363"/>
          </a:xfrm>
          <a:prstGeom prst="rect">
            <a:avLst/>
          </a:prstGeom>
          <a:noFill/>
          <a:ln w="412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4" name="Rectangle 13">
            <a:extLst>
              <a:ext uri="{FF2B5EF4-FFF2-40B4-BE49-F238E27FC236}">
                <a16:creationId xmlns:a16="http://schemas.microsoft.com/office/drawing/2014/main" id="{59F1C027-8195-43DD-83FF-79BA776C95EF}"/>
              </a:ext>
            </a:extLst>
          </p:cNvPr>
          <p:cNvSpPr/>
          <p:nvPr/>
        </p:nvSpPr>
        <p:spPr>
          <a:xfrm>
            <a:off x="1826291" y="3028951"/>
            <a:ext cx="292767" cy="233363"/>
          </a:xfrm>
          <a:prstGeom prst="rect">
            <a:avLst/>
          </a:prstGeom>
          <a:noFill/>
          <a:ln w="412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descr="Arrow: Straight with solid fill" id="3" name="Graphic 2">
            <a:extLst>
              <a:ext uri="{FF2B5EF4-FFF2-40B4-BE49-F238E27FC236}">
                <a16:creationId xmlns:a16="http://schemas.microsoft.com/office/drawing/2014/main" id="{5208373F-A013-4423-B46D-0D0016D0D2C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778666" y="1669129"/>
            <a:ext cx="793084" cy="793084"/>
          </a:xfrm>
          <a:prstGeom prst="rect">
            <a:avLst/>
          </a:prstGeom>
        </p:spPr>
      </p:pic>
      <p:sp>
        <p:nvSpPr>
          <p:cNvPr id="13" name="Rectangle 12">
            <a:extLst>
              <a:ext uri="{FF2B5EF4-FFF2-40B4-BE49-F238E27FC236}">
                <a16:creationId xmlns:a16="http://schemas.microsoft.com/office/drawing/2014/main" id="{B82C9750-6935-4808-A666-F7A18C906E11}"/>
              </a:ext>
            </a:extLst>
          </p:cNvPr>
          <p:cNvSpPr/>
          <p:nvPr/>
        </p:nvSpPr>
        <p:spPr>
          <a:xfrm>
            <a:off x="3181506" y="3283025"/>
            <a:ext cx="2914493" cy="590372"/>
          </a:xfrm>
          <a:prstGeom prst="rect">
            <a:avLst/>
          </a:prstGeom>
          <a:solidFill>
            <a:srgbClr val="BFD0E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5" name="Rectangle 14">
            <a:extLst>
              <a:ext uri="{FF2B5EF4-FFF2-40B4-BE49-F238E27FC236}">
                <a16:creationId xmlns:a16="http://schemas.microsoft.com/office/drawing/2014/main" id="{A2211D10-304C-48C4-BE96-48C3668A2EE0}"/>
              </a:ext>
            </a:extLst>
          </p:cNvPr>
          <p:cNvSpPr/>
          <p:nvPr/>
        </p:nvSpPr>
        <p:spPr>
          <a:xfrm>
            <a:off x="11313507" y="3133814"/>
            <a:ext cx="3850293" cy="590372"/>
          </a:xfrm>
          <a:prstGeom prst="rect">
            <a:avLst/>
          </a:prstGeom>
          <a:solidFill>
            <a:srgbClr val="BFD0E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Tree>
    <p:custDataLst>
      <p:tags r:id="rId1"/>
    </p:custDataLst>
    <p:extLst>
      <p:ext uri="{BB962C8B-B14F-4D97-AF65-F5344CB8AC3E}">
        <p14:creationId xmlns:p14="http://schemas.microsoft.com/office/powerpoint/2010/main" val="520954580"/>
      </p:ext>
    </p:extLst>
  </p:cSld>
  <p:clrMapOvr>
    <a:masterClrMapping/>
  </p:clrMapOvr>
  <mc:AlternateContent xmlns:mc="http://schemas.openxmlformats.org/markup-compatibility/2006" xmlns:p14="http://schemas.microsoft.com/office/powerpoint/2010/main">
    <mc:Choice Requires="p14">
      <p:transition advTm="14814" p14:dur="0"/>
    </mc:Choice>
    <mc:Fallback xmlns="">
      <p:transition advTm="14814"/>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9"/>
                                        </p:tgtEl>
                                        <p:attrNameLst>
                                          <p:attrName>style.visibility</p:attrName>
                                        </p:attrNameLst>
                                      </p:cBhvr>
                                      <p:to>
                                        <p:strVal val="visible"/>
                                      </p:to>
                                    </p:set>
                                    <p:animEffect filter="fade" transition="in">
                                      <p:cBhvr>
                                        <p:cTn dur="500" id="7"/>
                                        <p:tgtEl>
                                          <p:spTgt spid="9"/>
                                        </p:tgtEl>
                                      </p:cBhvr>
                                    </p:animEffect>
                                  </p:childTnLst>
                                </p:cTn>
                              </p:par>
                              <p:par>
                                <p:cTn fill="hold" grpId="0" id="8" nodeType="withEffect" presetClass="entr" presetID="10" presetSubtype="0">
                                  <p:stCondLst>
                                    <p:cond delay="0"/>
                                  </p:stCondLst>
                                  <p:childTnLst>
                                    <p:set>
                                      <p:cBhvr>
                                        <p:cTn dur="1" fill="hold" id="9">
                                          <p:stCondLst>
                                            <p:cond delay="0"/>
                                          </p:stCondLst>
                                        </p:cTn>
                                        <p:tgtEl>
                                          <p:spTgt spid="10"/>
                                        </p:tgtEl>
                                        <p:attrNameLst>
                                          <p:attrName>style.visibility</p:attrName>
                                        </p:attrNameLst>
                                      </p:cBhvr>
                                      <p:to>
                                        <p:strVal val="visible"/>
                                      </p:to>
                                    </p:set>
                                    <p:animEffect filter="fade" transition="in">
                                      <p:cBhvr>
                                        <p:cTn dur="500" id="10"/>
                                        <p:tgtEl>
                                          <p:spTgt spid="10"/>
                                        </p:tgtEl>
                                      </p:cBhvr>
                                    </p:animEffect>
                                  </p:childTnLst>
                                </p:cTn>
                              </p:par>
                              <p:par>
                                <p:cTn fill="hold" grpId="0" id="11" nodeType="withEffect" presetClass="entr" presetID="10" presetSubtype="0">
                                  <p:stCondLst>
                                    <p:cond delay="0"/>
                                  </p:stCondLst>
                                  <p:childTnLst>
                                    <p:set>
                                      <p:cBhvr>
                                        <p:cTn dur="1" fill="hold" id="12">
                                          <p:stCondLst>
                                            <p:cond delay="0"/>
                                          </p:stCondLst>
                                        </p:cTn>
                                        <p:tgtEl>
                                          <p:spTgt spid="11"/>
                                        </p:tgtEl>
                                        <p:attrNameLst>
                                          <p:attrName>style.visibility</p:attrName>
                                        </p:attrNameLst>
                                      </p:cBhvr>
                                      <p:to>
                                        <p:strVal val="visible"/>
                                      </p:to>
                                    </p:set>
                                    <p:animEffect filter="fade" transition="in">
                                      <p:cBhvr>
                                        <p:cTn dur="500" id="13"/>
                                        <p:tgtEl>
                                          <p:spTgt spid="11"/>
                                        </p:tgtEl>
                                      </p:cBhvr>
                                    </p:animEffect>
                                  </p:childTnLst>
                                </p:cTn>
                              </p:par>
                              <p:par>
                                <p:cTn fill="hold" grpId="0" id="14" nodeType="withEffect" presetClass="entr" presetID="10" presetSubtype="0">
                                  <p:stCondLst>
                                    <p:cond delay="0"/>
                                  </p:stCondLst>
                                  <p:childTnLst>
                                    <p:set>
                                      <p:cBhvr>
                                        <p:cTn dur="1" fill="hold" id="15">
                                          <p:stCondLst>
                                            <p:cond delay="0"/>
                                          </p:stCondLst>
                                        </p:cTn>
                                        <p:tgtEl>
                                          <p:spTgt spid="12"/>
                                        </p:tgtEl>
                                        <p:attrNameLst>
                                          <p:attrName>style.visibility</p:attrName>
                                        </p:attrNameLst>
                                      </p:cBhvr>
                                      <p:to>
                                        <p:strVal val="visible"/>
                                      </p:to>
                                    </p:set>
                                    <p:animEffect filter="fade" transition="in">
                                      <p:cBhvr>
                                        <p:cTn dur="500" id="16"/>
                                        <p:tgtEl>
                                          <p:spTgt spid="12"/>
                                        </p:tgtEl>
                                      </p:cBhvr>
                                    </p:animEffect>
                                  </p:childTnLst>
                                </p:cTn>
                              </p:par>
                              <p:par>
                                <p:cTn fill="hold" grpId="0" id="17" nodeType="withEffect" presetClass="entr" presetID="10" presetSubtype="0">
                                  <p:stCondLst>
                                    <p:cond delay="0"/>
                                  </p:stCondLst>
                                  <p:childTnLst>
                                    <p:set>
                                      <p:cBhvr>
                                        <p:cTn dur="1" fill="hold" id="18">
                                          <p:stCondLst>
                                            <p:cond delay="0"/>
                                          </p:stCondLst>
                                        </p:cTn>
                                        <p:tgtEl>
                                          <p:spTgt spid="14"/>
                                        </p:tgtEl>
                                        <p:attrNameLst>
                                          <p:attrName>style.visibility</p:attrName>
                                        </p:attrNameLst>
                                      </p:cBhvr>
                                      <p:to>
                                        <p:strVal val="visible"/>
                                      </p:to>
                                    </p:set>
                                    <p:animEffect filter="fade" transition="in">
                                      <p:cBhvr>
                                        <p:cTn dur="500" id="19"/>
                                        <p:tgtEl>
                                          <p:spTgt spid="14"/>
                                        </p:tgtEl>
                                      </p:cBhvr>
                                    </p:animEffect>
                                  </p:childTnLst>
                                </p:cTn>
                              </p:par>
                            </p:childTnLst>
                          </p:cTn>
                        </p:par>
                      </p:childTnLst>
                    </p:cTn>
                  </p:par>
                  <p:par>
                    <p:cTn fill="hold" id="20">
                      <p:stCondLst>
                        <p:cond delay="indefinite"/>
                      </p:stCondLst>
                      <p:childTnLst>
                        <p:par>
                          <p:cTn fill="hold" id="21">
                            <p:stCondLst>
                              <p:cond delay="0"/>
                            </p:stCondLst>
                            <p:childTnLst>
                              <p:par>
                                <p:cTn fill="hold" id="22" nodeType="clickEffect" presetClass="entr" presetID="22" presetSubtype="2">
                                  <p:stCondLst>
                                    <p:cond delay="0"/>
                                  </p:stCondLst>
                                  <p:childTnLst>
                                    <p:set>
                                      <p:cBhvr>
                                        <p:cTn dur="1" fill="hold" id="23">
                                          <p:stCondLst>
                                            <p:cond delay="0"/>
                                          </p:stCondLst>
                                        </p:cTn>
                                        <p:tgtEl>
                                          <p:spTgt spid="3"/>
                                        </p:tgtEl>
                                        <p:attrNameLst>
                                          <p:attrName>style.visibility</p:attrName>
                                        </p:attrNameLst>
                                      </p:cBhvr>
                                      <p:to>
                                        <p:strVal val="visible"/>
                                      </p:to>
                                    </p:set>
                                    <p:animEffect filter="wipe(right)" transition="in">
                                      <p:cBhvr>
                                        <p:cTn dur="500" id="24"/>
                                        <p:tgtEl>
                                          <p:spTgt spid="3"/>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9"/>
      <p:bldP animBg="1" grpId="0" spid="10"/>
      <p:bldP animBg="1" grpId="0" spid="11"/>
      <p:bldP animBg="1" grpId="0" spid="12"/>
      <p:bldP animBg="1" grpId="0" spid="14"/>
    </p:bldLst>
  </p:timing>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F00CFF86-8D17-44AE-8540-2D9D8744529A}"/>
              </a:ext>
            </a:extLst>
          </p:cNvPr>
          <p:cNvGrpSpPr/>
          <p:nvPr/>
        </p:nvGrpSpPr>
        <p:grpSpPr>
          <a:xfrm>
            <a:off x="-16042" y="-1090863"/>
            <a:ext cx="16078646" cy="9044238"/>
            <a:chOff x="-16042" y="-1090863"/>
            <a:chExt cx="16078646" cy="9044238"/>
          </a:xfrm>
        </p:grpSpPr>
        <p:pic>
          <p:nvPicPr>
            <p:cNvPr descr="Diagram  Description automatically generated" id="5" name="Picture 4">
              <a:extLst>
                <a:ext uri="{FF2B5EF4-FFF2-40B4-BE49-F238E27FC236}">
                  <a16:creationId xmlns:a16="http://schemas.microsoft.com/office/drawing/2014/main" id="{4212793B-D97D-4AA1-A968-4FD8E277619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042" y="-1090863"/>
              <a:ext cx="16078646" cy="9044238"/>
            </a:xfrm>
            <a:prstGeom prst="rect">
              <a:avLst/>
            </a:prstGeom>
          </p:spPr>
        </p:pic>
        <p:sp>
          <p:nvSpPr>
            <p:cNvPr id="6" name="Oval 5">
              <a:extLst>
                <a:ext uri="{FF2B5EF4-FFF2-40B4-BE49-F238E27FC236}">
                  <a16:creationId xmlns:a16="http://schemas.microsoft.com/office/drawing/2014/main" id="{093C32F4-EF4E-4695-989E-162B6689F685}"/>
                </a:ext>
              </a:extLst>
            </p:cNvPr>
            <p:cNvSpPr/>
            <p:nvPr/>
          </p:nvSpPr>
          <p:spPr>
            <a:xfrm>
              <a:off x="7058526" y="5085347"/>
              <a:ext cx="737937" cy="896353"/>
            </a:xfrm>
            <a:prstGeom prst="ellipse">
              <a:avLst/>
            </a:prstGeom>
            <a:solidFill>
              <a:srgbClr val="BFD0E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grpSp>
      <p:sp>
        <p:nvSpPr>
          <p:cNvPr id="9" name="Rectangle 8">
            <a:extLst>
              <a:ext uri="{FF2B5EF4-FFF2-40B4-BE49-F238E27FC236}">
                <a16:creationId xmlns:a16="http://schemas.microsoft.com/office/drawing/2014/main" id="{E6C54F5D-2D28-41BD-BB7F-AFA204650F3E}"/>
              </a:ext>
            </a:extLst>
          </p:cNvPr>
          <p:cNvSpPr/>
          <p:nvPr/>
        </p:nvSpPr>
        <p:spPr>
          <a:xfrm>
            <a:off x="1364583" y="1966912"/>
            <a:ext cx="292767" cy="233363"/>
          </a:xfrm>
          <a:prstGeom prst="rect">
            <a:avLst/>
          </a:prstGeom>
          <a:noFill/>
          <a:ln w="412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0" name="Rectangle 9">
            <a:extLst>
              <a:ext uri="{FF2B5EF4-FFF2-40B4-BE49-F238E27FC236}">
                <a16:creationId xmlns:a16="http://schemas.microsoft.com/office/drawing/2014/main" id="{A3E44F59-100E-4D31-BC13-E17ED2D54236}"/>
              </a:ext>
            </a:extLst>
          </p:cNvPr>
          <p:cNvSpPr/>
          <p:nvPr/>
        </p:nvSpPr>
        <p:spPr>
          <a:xfrm>
            <a:off x="1406191" y="2228850"/>
            <a:ext cx="292767" cy="233363"/>
          </a:xfrm>
          <a:prstGeom prst="rect">
            <a:avLst/>
          </a:prstGeom>
          <a:noFill/>
          <a:ln w="412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1" name="Rectangle 10">
            <a:extLst>
              <a:ext uri="{FF2B5EF4-FFF2-40B4-BE49-F238E27FC236}">
                <a16:creationId xmlns:a16="http://schemas.microsoft.com/office/drawing/2014/main" id="{7ADA0EB7-C951-4583-B9C5-ABE187312709}"/>
              </a:ext>
            </a:extLst>
          </p:cNvPr>
          <p:cNvSpPr/>
          <p:nvPr/>
        </p:nvSpPr>
        <p:spPr>
          <a:xfrm>
            <a:off x="1476374" y="2500313"/>
            <a:ext cx="292767" cy="233363"/>
          </a:xfrm>
          <a:prstGeom prst="rect">
            <a:avLst/>
          </a:prstGeom>
          <a:noFill/>
          <a:ln w="412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2" name="Rectangle 11">
            <a:extLst>
              <a:ext uri="{FF2B5EF4-FFF2-40B4-BE49-F238E27FC236}">
                <a16:creationId xmlns:a16="http://schemas.microsoft.com/office/drawing/2014/main" id="{EFA01253-C2FA-4804-A7C9-D58351C0141C}"/>
              </a:ext>
            </a:extLst>
          </p:cNvPr>
          <p:cNvSpPr/>
          <p:nvPr/>
        </p:nvSpPr>
        <p:spPr>
          <a:xfrm>
            <a:off x="1750091" y="2771776"/>
            <a:ext cx="292767" cy="233363"/>
          </a:xfrm>
          <a:prstGeom prst="rect">
            <a:avLst/>
          </a:prstGeom>
          <a:noFill/>
          <a:ln w="412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4" name="Rectangle 13">
            <a:extLst>
              <a:ext uri="{FF2B5EF4-FFF2-40B4-BE49-F238E27FC236}">
                <a16:creationId xmlns:a16="http://schemas.microsoft.com/office/drawing/2014/main" id="{59F1C027-8195-43DD-83FF-79BA776C95EF}"/>
              </a:ext>
            </a:extLst>
          </p:cNvPr>
          <p:cNvSpPr/>
          <p:nvPr/>
        </p:nvSpPr>
        <p:spPr>
          <a:xfrm>
            <a:off x="1826291" y="3028951"/>
            <a:ext cx="292767" cy="233363"/>
          </a:xfrm>
          <a:prstGeom prst="rect">
            <a:avLst/>
          </a:prstGeom>
          <a:noFill/>
          <a:ln w="412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descr="Arrow: Straight with solid fill" id="3" name="Graphic 2">
            <a:extLst>
              <a:ext uri="{FF2B5EF4-FFF2-40B4-BE49-F238E27FC236}">
                <a16:creationId xmlns:a16="http://schemas.microsoft.com/office/drawing/2014/main" id="{5208373F-A013-4423-B46D-0D0016D0D2C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778666" y="1945354"/>
            <a:ext cx="793084" cy="793084"/>
          </a:xfrm>
          <a:prstGeom prst="rect">
            <a:avLst/>
          </a:prstGeom>
        </p:spPr>
      </p:pic>
      <p:sp>
        <p:nvSpPr>
          <p:cNvPr id="13" name="Rectangle 12">
            <a:extLst>
              <a:ext uri="{FF2B5EF4-FFF2-40B4-BE49-F238E27FC236}">
                <a16:creationId xmlns:a16="http://schemas.microsoft.com/office/drawing/2014/main" id="{71D64271-886F-403A-983E-3DE8C130B54A}"/>
              </a:ext>
            </a:extLst>
          </p:cNvPr>
          <p:cNvSpPr/>
          <p:nvPr/>
        </p:nvSpPr>
        <p:spPr>
          <a:xfrm>
            <a:off x="3181506" y="3283025"/>
            <a:ext cx="2914493" cy="590372"/>
          </a:xfrm>
          <a:prstGeom prst="rect">
            <a:avLst/>
          </a:prstGeom>
          <a:solidFill>
            <a:srgbClr val="BFD0E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5" name="Rectangle 14">
            <a:extLst>
              <a:ext uri="{FF2B5EF4-FFF2-40B4-BE49-F238E27FC236}">
                <a16:creationId xmlns:a16="http://schemas.microsoft.com/office/drawing/2014/main" id="{6E1DF714-FED3-4A99-9535-10B27D3BFB70}"/>
              </a:ext>
            </a:extLst>
          </p:cNvPr>
          <p:cNvSpPr/>
          <p:nvPr/>
        </p:nvSpPr>
        <p:spPr>
          <a:xfrm>
            <a:off x="11313507" y="3133814"/>
            <a:ext cx="3850293" cy="590372"/>
          </a:xfrm>
          <a:prstGeom prst="rect">
            <a:avLst/>
          </a:prstGeom>
          <a:solidFill>
            <a:srgbClr val="BFD0E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Tree>
    <p:custDataLst>
      <p:tags r:id="rId1"/>
    </p:custDataLst>
    <p:extLst>
      <p:ext uri="{BB962C8B-B14F-4D97-AF65-F5344CB8AC3E}">
        <p14:creationId xmlns:p14="http://schemas.microsoft.com/office/powerpoint/2010/main" val="29619622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advTm="1506" p14:dur="1430" spd="slow">
        <p159:morph option="byObject"/>
      </p:transition>
    </mc:Choice>
    <mc:Fallback xmlns="">
      <p:transition advTm="1506" spd="slow">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LMS_API_VERSION" val="SCORM 2004 (2nd edition)"/>
  <p:tag name="ISPRING_ULTRA_SCORM_COURSE_ID" val="D95A5CCB-D5D6-4855-986F-C07AB8FBEA4F"/>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PRESENTATION_COURSE_TITLE" val="1.2.1 Data Entry"/>
  <p:tag name="ISPRING_OUTPUT_FOLDER" val="[[&quot;\uFFFD\u007F\uFFFD\uFFFD{6BE92DC9-446C-4AE2-8C04-F8B8C6EF443B}&quot;,&quot;C:\\Users\\alita\\Documents\\0. Clientes LOCAL\\DHIS2\\Fundamentals\\2.0\\Data Analysis\\Production&quot;]]"/>
  <p:tag name="ISPRING_UUID" val="{C4378C28-5158-4E6B-AF4B-9D7F5CC36921}"/>
  <p:tag name="ISPRING_SCREEN_RECS_UPDATED" val="C:\Users\alita\Documents\0. Clientes LOCAL\DHIS2\Fundamentals\2.0\Data Analysis\Production\4. Maps\4.2.3 Interpreting a map data table_1\"/>
  <p:tag name="ISPRING_RESOURCE_FOLDER" val="C:\Users\alita\Documents\0. Clientes LOCAL\DHIS2\Fundamentals\2.0\Data Analysis\Production\4. Maps\4.2.3 Interpreting a map data table_1\"/>
  <p:tag name="ISPRING_RESOURCE_FOLDER_STATIC" val="C:\Users\alita\Documents\0. Clientes LOCAL\DHIS2\Fundamentals\2.0\Data Analysis\Production\4. Maps\4.2.3 Interpreting a map data table_1\"/>
  <p:tag name="ISPRING_PRESENTATION_PATH" val="C:\Users\alita\Documents\0. Clientes LOCAL\DHIS2\Fundamentals\2.0\Data Analysis\Production\4. Maps\4.2.3 Interpreting a map data table.pptx"/>
  <p:tag name="ISPRING_ULTRA_SCORM_COURCE_TITLE" val="4.2.3. Interpreting a map data table"/>
  <p:tag name="ISPRING_PRESENTATION_TITLE" val="4.2.3. Interpreting a map data table"/>
  <p:tag name="FLASHSPRING_ZOOM_TAG" val="67"/>
  <p:tag name="ISPRING_PRESENTATION_INFO_2" val="&lt;?xml version=&quot;1.0&quot; encoding=&quot;UTF-8&quot; standalone=&quot;no&quot; ?&gt;&#10;&lt;presentation2&gt;&#10;&#10;  &lt;slides&gt;&#10;    &lt;slide id=&quot;{3742A04E-F9A6-4C60-B8CC-BD809FD18105}&quot; pptId=&quot;299&quot;/&gt;&#10;    &lt;slide id=&quot;{D0A7CFCA-03D7-458A-AA3A-37275B55E56F}&quot; pptId=&quot;325&quot;/&gt;&#10;    &lt;slide id=&quot;{8871BA9E-87B6-4D5F-9DDB-F4A902480409}&quot; pptId=&quot;331&quot;/&gt;&#10;    &lt;slide id=&quot;{C68A14E1-689F-4AFC-B97C-93247CB8AEB9}&quot; pptId=&quot;327&quot;/&gt;&#10;    &lt;slide id=&quot;{18E288F3-873B-4E5A-BF50-185C92079651}&quot; pptId=&quot;326&quot;/&gt;&#10;    &lt;slide id=&quot;{B1E2D81B-8C65-4AA2-90B7-65B38A89558C}&quot; pptId=&quot;332&quot;/&gt;&#10;    &lt;slide id=&quot;{F7C6FC9F-B7EE-4E8A-84A7-14D9EEB45C75}&quot; pptId=&quot;333&quot;/&gt;&#10;    &lt;slide id=&quot;{84E845DA-A471-48C0-AF50-AE8F3327A23F}&quot; pptId=&quot;334&quot;/&gt;&#10;    &lt;slide id=&quot;{D0A3FEFB-61AF-41F6-8711-5AD5DE00762C}&quot; pptId=&quot;335&quot;/&gt;&#10;    &lt;slide id=&quot;{55FE7124-25B9-4BD4-8F9F-DE87B2041314}&quot; pptId=&quot;336&quot;/&gt;&#10;    &lt;slide id=&quot;{F006720A-49B0-49AA-807C-8E634E148436}&quot; pptId=&quot;337&quot;/&gt;&#10;    &lt;slide id=&quot;{35956B96-9DDD-428D-BFF7-F7F7652219E3}&quot; pptId=&quot;338&quot;/&gt;&#10;    &lt;slide id=&quot;{8C87D418-F9C1-4501-B567-19007BA1185D}&quot; pptId=&quot;339&quot;/&gt;&#10;    &lt;slide id=&quot;{4E0863E4-2DA1-4E26-8F07-62B8D7CD86D6}&quot; pptId=&quot;328&quot;/&gt;&#10;    &lt;slide id=&quot;{4EE3A55C-1BE5-49D9-A9C7-02832D1DD550}&quot; pptId=&quot;329&quot;/&gt;&#10;    &lt;slide id=&quot;{C52CB01B-3BE4-4CEF-B80B-D092DC5ADD28}&quot; pptId=&quot;330&quot;/&gt;&#10;    &lt;slide id=&quot;{3C2AD7C5-91B6-4306-9663-89BE2EF56516}&quot; pptId=&quot;302&quot;/&gt;&#10;    &lt;slide id=&quot;{062B1B3C-59EE-457A-A0D5-B3EBD53337B9}&quot; pptId=&quot;272&quot;/&gt;&#10;  &lt;/slides&gt;&#10;&#10;  &lt;narration&gt;&#10;    &lt;audioTracks&gt;&#10;      &lt;audioTrack muted=&quot;false&quot; name=&quot;intro&quot; resource=&quot;cbe7060c&quot; slideId=&quot;{3742A04E-F9A6-4C60-B8CC-BD809FD18105}&quot; startTime=&quot;0&quot; stepIndex=&quot;0&quot; volume=&quot;1&quot;&gt;&#10;        &lt;audio channels=&quot;2&quot; format=&quot;fltp&quot; sampleRate=&quot;44100&quot;/&gt;&#10;      &lt;/audioTrack&gt;&#10;      &lt;audioTrack muted=&quot;false&quot; name=&quot;outro&quot; resource=&quot;48408f7d&quot; slideId=&quot;{062B1B3C-59EE-457A-A0D5-B3EBD53337B9}&quot; startTime=&quot;0&quot; stepIndex=&quot;0&quot; volume=&quot;1&quot;&gt;&#10;        &lt;audio channels=&quot;2&quot; format=&quot;fltp&quot; sampleRate=&quot;44100&quot;/&gt;&#10;      &lt;/audioTrack&gt;&#10;      &lt;audioTrack muted=&quot;false&quot; name=&quot;Text-to-speech clip — Audio  1&quot; resource=&quot;ea5553de&quot; slideId=&quot;{D0A7CFCA-03D7-458A-AA3A-37275B55E56F}&quot; startTime=&quot;0&quot; stepIndex=&quot;0&quot; volume=&quot;1&quot;&gt;&#10;        &lt;audio channels=&quot;2&quot; format=&quot;fltp&quot; sampleRate=&quot;48000&quot;/&gt;&#10;      &lt;/audioTrack&gt;&#10;      &lt;audioTrack muted=&quot;false&quot; name=&quot;Text-to-speech clip — Audio  2&quot; resource=&quot;fe08a83a&quot; slideId=&quot;{8871BA9E-87B6-4D5F-9DDB-F4A902480409}&quot; startTime=&quot;0&quot; stepIndex=&quot;0&quot; volume=&quot;1&quot;&gt;&#10;        &lt;audio channels=&quot;2&quot; format=&quot;fltp&quot; sampleRate=&quot;48000&quot;/&gt;&#10;      &lt;/audioTrack&gt;&#10;      &lt;audioTrack muted=&quot;false&quot; name=&quot;Text-to-speech clip — Audio  3&quot; resource=&quot;845bdcc3&quot; slideId=&quot;{18E288F3-873B-4E5A-BF50-185C92079651}&quot; startTime=&quot;0&quot; stepIndex=&quot;0&quot; volume=&quot;1&quot;&gt;&#10;        &lt;audio channels=&quot;2&quot; format=&quot;fltp&quot; sampleRate=&quot;48000&quot;/&gt;&#10;      &lt;/audioTrack&gt;&#10;      &lt;audioTrack muted=&quot;false&quot; name=&quot;Text-to-speech clip — Audio  4&quot; resource=&quot;bb25e57b&quot; slideId=&quot;{B1E2D81B-8C65-4AA2-90B7-65B38A89558C}&quot; startTime=&quot;0&quot; stepIndex=&quot;0&quot; volume=&quot;1&quot;&gt;&#10;        &lt;audio channels=&quot;2&quot; format=&quot;fltp&quot; sampleRate=&quot;48000&quot;/&gt;&#10;      &lt;/audioTrack&gt;&#10;      &lt;audioTrack muted=&quot;false&quot; name=&quot;Text-to-speech clip — Audio  5&quot; resource=&quot;dba78eb4&quot; slideId=&quot;{F7C6FC9F-B7EE-4E8A-84A7-14D9EEB45C75}&quot; startTime=&quot;0&quot; stepIndex=&quot;0&quot; volume=&quot;1&quot;&gt;&#10;        &lt;audio channels=&quot;2&quot; format=&quot;fltp&quot; sampleRate=&quot;48000&quot;/&gt;&#10;      &lt;/audioTrack&gt;&#10;      &lt;audioTrack muted=&quot;false&quot; name=&quot;Text-to-speech clip — Audio  6&quot; resource=&quot;50bc910a&quot; slideId=&quot;{84E845DA-A471-48C0-AF50-AE8F3327A23F}&quot; startTime=&quot;0&quot; stepIndex=&quot;0&quot; volume=&quot;1&quot;&gt;&#10;        &lt;audio channels=&quot;2&quot; format=&quot;fltp&quot; sampleRate=&quot;48000&quot;/&gt;&#10;      &lt;/audioTrack&gt;&#10;      &lt;audioTrack muted=&quot;false&quot; name=&quot;Text-to-speech clip — Audio  7&quot; resource=&quot;76659bdc&quot; slideId=&quot;{D0A3FEFB-61AF-41F6-8711-5AD5DE00762C}&quot; startTime=&quot;0&quot; stepIndex=&quot;0&quot; volume=&quot;1&quot;&gt;&#10;        &lt;audio channels=&quot;2&quot; format=&quot;fltp&quot; sampleRate=&quot;48000&quot;/&gt;&#10;      &lt;/audioTrack&gt;&#10;      &lt;audioTrack muted=&quot;false&quot; name=&quot;Text-to-speech clip — Audio  8&quot; resource=&quot;dca97899&quot; slideId=&quot;{55FE7124-25B9-4BD4-8F9F-DE87B2041314}&quot; startTime=&quot;0&quot; stepIndex=&quot;0&quot; volume=&quot;1&quot;&gt;&#10;        &lt;audio channels=&quot;2&quot; format=&quot;fltp&quot; sampleRate=&quot;48000&quot;/&gt;&#10;      &lt;/audioTrack&gt;&#10;      &lt;audioTrack muted=&quot;false&quot; name=&quot;Text-to-speech clip — Audio  9&quot; resource=&quot;01461c4f&quot; slideId=&quot;{F006720A-49B0-49AA-807C-8E634E148436}&quot; startTime=&quot;0&quot; stepIndex=&quot;0&quot; volume=&quot;1&quot;&gt;&#10;        &lt;audio channels=&quot;2&quot; format=&quot;fltp&quot; sampleRate=&quot;48000&quot;/&gt;&#10;      &lt;/audioTrack&gt;&#10;      &lt;audioTrack muted=&quot;false&quot; name=&quot;Text-to-speech clip — Audio  10&quot; resource=&quot;6ee57800&quot; slideId=&quot;{35956B96-9DDD-428D-BFF7-F7F7652219E3}&quot; startTime=&quot;0&quot; stepIndex=&quot;0&quot; volume=&quot;1&quot;&gt;&#10;        &lt;audio channels=&quot;2&quot; format=&quot;fltp&quot; sampleRate=&quot;48000&quot;/&gt;&#10;      &lt;/audioTrack&gt;&#10;      &lt;audioTrack muted=&quot;false&quot; name=&quot;Text-to-speech clip — Audio  11&quot; resource=&quot;5f6501b9&quot; slideId=&quot;{8C87D418-F9C1-4501-B567-19007BA1185D}&quot; startTime=&quot;0&quot; stepIndex=&quot;0&quot; volume=&quot;1&quot;&gt;&#10;        &lt;audio channels=&quot;2&quot; format=&quot;fltp&quot; sampleRate=&quot;48000&quot;/&gt;&#10;      &lt;/audioTrack&gt;&#10;      &lt;audioTrack muted=&quot;false&quot; name=&quot;Text-to-speech clip — Audio  12&quot; resource=&quot;7710587a&quot; slideId=&quot;{4EE3A55C-1BE5-49D9-A9C7-02832D1DD550}&quot; startTime=&quot;0&quot; stepIndex=&quot;0&quot; volume=&quot;1&quot;&gt;&#10;        &lt;audio channels=&quot;2&quot; format=&quot;fltp&quot; sampleRate=&quot;48000&quot;/&gt;&#10;      &lt;/audioTrack&gt;&#10;      &lt;audioTrack muted=&quot;false&quot; name=&quot;Text-to-speech clip — Audio  13&quot; resource=&quot;d39506cc&quot; slideId=&quot;{3C2AD7C5-91B6-4306-9663-89BE2EF56516}&quot; startTime=&quot;0&quot; stepIndex=&quot;0&quot; volume=&quot;1&quot;&gt;&#10;        &lt;audio channels=&quot;2&quot; format=&quot;fltp&quot; sampleRate=&quot;48000&quot;/&gt;&#10;      &lt;/audioTrack&gt;&#10;    &lt;/audioTracks&gt;&#10;    &lt;videoTracks/&gt;&#10;  &lt;/narration&gt;&#10;&#10;&lt;/presentation2&gt;&#10;"/>
  <p:tag name="ISPRING_PLAYERS_CUSTOMIZATION_2" val="UEsDBBQAAgAIAOlcKl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OlcKl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OlcKl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DpXCp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OlcKl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DpXCpUjnP2+moAAADlAAAAHAAAAG5vbmUvaHRtbF9za2luX3NldHRpbmdzLmpzb26r5lIAAqUcJQUrhWowG8xPKi0pyc/TS87PK0nNK9HLyy/KTQSrUVJ2AwMlHZyK88tSiwgoTUtMTkUx1NTIwskFp0qEiSZO5i7OlsjqChLTU/WSEpOz04vyS/NSIMqcXV0MXYyVwKpquWoBUEsDBBQAAgAIAOlcKlS8fTX3SgAAAEkAAAAXAAAAbm9uZS9sb2NhbF9zZXR0aW5ncy54bWyzsa/IzVEoSy0qzszPs1Uy1DNQUkjNS85PycxLt1UKDXHTtVBSKC5JzEtJzMnPS7VVystXUrC347LJyU9OzAlOLSkBKizWt+MCAFBLAwQUAAIACABqdWNU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C8gXl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LyBeV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vIF5VFmBjoFRBAAA3BUAACcAAAB1bml2ZXJzYWwvZmxhc2hfcHVibGlzaGluZ19zZXR0aW5ncy54bWzlWO9u4jgQ/85TWDntxyV0t712UaDqQVDRUuBIurfV6VSZxBBfHTsbO7Dsp3uae7B7khvHkEKhu6FXpO4tUgUZz/xm/Js/duOcf44ZmpFUUsEb1lG1ZiHCAxFSPm1Y137n9ZmFpMI8xExw0rC4sNB5s+Ik2ZhRGXlEKVCVCGC4rCeqYUVKJXXbns/nVSqTVK8KlinAl9VAxHaSEkm4IqmdMLyAL7VIiLSWCCUA4C8WfGnWrFQQcgzSlQgzRhANIXJO9aYw6zAsI8s2amMc3E1TkfGwJZhIUTodN6yfOvlnpWOg2jQmXHMimyDUYlXHYUh1FJh59AtBEaHTCMI9PbbQnIYqalhva280DKjb2zA5uNk71jAtASRwtcSPicIhVtg8GoeKfFZyJTCicMFxTAMfVpAmoGG1/Vuv1227t/2B73q3l/5Vz8Swh5HvfvT3MPK7fs/dR78s/OXN0B31uv33t/5g0PO7w3srYHSDEMfeZMwBZkWWBqQgzFFRFo85pgyK9AGNkigoc4bTKfFFh0IWJ5hJYqE/EzL9NcOMqgV0Qw264Y6Q5EImJFAjnbaGpdKMWPdwBhACg1wWNXHyrqiJ07ONrdvG+/22dkbpYKVwEEHxgCwPzbHXRSs1qvsIB4rOoDLJg01OMsa8LElEqpo66Nz3urCI4REYZyL4BnP6GY0FCwu+SDwmYR/HZK3lvDvKO6B5ZKEJ5JgBk4OEcORhDm1OFbAbFAAyG0tFVd7enaX2RUoxQ4AHc4igK2+L7SDCqdxIapFY3VtB8/e+UET+Ydg2okdVPUbBiy6tUvq/iYyFaCEyxOgd2AkElZfF8CsiaL2/0SQVcS6FEaSQzN3MKJmT8LyMoxtwEWdgCfMuYUQZD58y+gWNyUSkgEvwDKYjyKk0+NW9gBMs5T0oXsX4ynRtt992P77SG8ThDPNgT3AoVxIn6iD4eIG4UCs7oCPAmSR5UkIa5mtl9lZ9ehqKjoE8P1M2NvAljTOGnxO+IGQN+oApP4yXfRL/zQhKu43wLG903bw5NLQ4hZQYTFgIYNpRvpywJQADzJHgbIFwAAeW1GNjRkUmQWIGhIGWT4/Q2EOZ5k9TmMzgMQ1JWgqydvTm7fHJz6dn7+pV+5+//n79VaPlUT5kWLszZ3nr0btCOasHN4ZvGH3l3rBl2xFprAs13HK6+y5Uwrzb993RRcvvfuj6NzsAcva2zyzH1ufp7uM1v2S81NPVcy9GrUs0cr3rnu/Vy1RUX0DzqiCCmpzo+3cZm8G1Dzl1S8Hr1JVRHI7cD6UAIYnPHONNuQj7g1J+35fRGpmbyXDtVlIqBDhppmZywlnDaEyh3r+LuVGqhZ80cr6PsfGfb+Vm7hxobBCcBtHB6ujHGOyHTND/mPaX/e/qsxG/yZznXnV/GfTaP8BseaEMmqfildXGOyrH3vk2UK/ElNMYaNWX+OIVYvPkuObYu5cqFUDbfCPbrPwLUEsDBBQAAgAIALyBeVSh04FOhgMAAOAMAAAhAAAAdW5pdmVyc2FsL2ZsYXNoX3NraW5fc2V0dGluZ3MueG1slVfbTuMwEH3nK6ruO2Upl0UKldpSJLRdQAvLu9NMWwvHjmynbPfrd3xrnDbphQgJz5wznptnRKI+Ke+sQCoq+H33sjs463SSWSklcP0OecGIhk5KFDxl993HP9Npt+cgggn5BlpTvlBGEmQdisC01Frw85ngGu2ccyFzwrqDb/1H8yU9izzEEugWch7tzwHOnMygumZ499Cf9I+h+Duuroe3o3EbYSbygvD1VCzEeUpmnwspSp4Z12w8bbTlugDJKP9E5PXlj9FDaxCMKv2kIa/5NOlP9gRRpxQSlALj0ngyuZqMDrIYSYFtov9hviM51VUn0VZUUW1pt33ztdEKsoCtJO+tPxYGrZ9M0PBXmxBuMYRhK5SRNciTjIuiLE7pkUKKhUnoFufWfAc5TJAMnx8SHu7Md5BgAjIXIePmYvz94aaNoRjNsAxCZq4VL8zXBg653G4H/2c8JBLztqVgr6YIW9PDdEjKYKBlCUkvnJxOLcXXS6nxMQV9LKkwrxjgKylVjKpkFe43fFGeRSAvqBAfgpU5jJ27EbAur/Dj8ciOlcGcMOWxG1nkoISVF0YeVsIK+YxZ3UFGwgr5Zor1wtl6B76tcZzQDiPia7k/+agFTvAY8hVOQWtumppHrqKrvSBgcpHBwHbVO83BVC3pWZlzqbfjU8LJii6IxrX0y+DStQ1GJb0thW+05rZKNNUMmrptJkqp0BlUf/hofeUaNI7i9oYa6inMdUDXhVVRzLKIe8Ge643utaumSzaJc+eOxl1y382J/AT5LgRT3Y7n4fvDpLutvMsw0xp3KcgnPhdHcrjQENu3fraBhXuDx8KJ1mS2zNGltgg2KXWVbS5g4q9tqiwv8xTkBBuCQujIuszhlnSxZPirPyh8QVYntCgdUy/RHCd00/CRwHcAEDlbhufgDk6Tl0xTBisIQyUS2IDbIksUtn9TvKa76j0ZSY5qSD+DqkaJcXVFA+ED/WpmOM3h6a5JqmxktZESpntkuTbww5w03RqPSHv2rVSzjPqmFGKxavkkpRZvmkjtjVZnHzxZwZDT3I4gVETXN2gchwlR+LRYZQhqR165YNbWxpgKhAZNG8UM2sFlE8VqtqfsO77PwVwCxBPWCs+iHfAT1qkgMnveQGpLoUHt2Bgjrk07sHHU54VOepHIFSeuSU45Nf+ajEulRU7/WVuT2hraCzlDe6gb/AdQSwMEFAACAAgAvIF5VJFKGs9MBAAAZhUAACYAAAB1bml2ZXJzYWwvaHRtbF9wdWJsaXNoaW5nX3NldHRpbmdzLnhtbN1Y3W7aSBS+z1OMvOplcfq3SZEhyoJRUAlQ7HQbrVbRYA94NuMZ1zOG0qt9mn2wPsme8QCBQNIhgq2ykaLEx+d858x3/kb2zr6mDE1ILqngNedV5dhBhEcipnxcc67C1stTB0mFeYyZ4KTmcOGgs/qRlxVDRmUSEKVAVSKA4bKaqZqTKJVVXXc6nVaozHL9VrBCAb6sRCJ1s5xIwhXJ3YzhGfxRs4xIZ45gAQC/qeBzs/rREUKeQboUccEIojFEzqk+FGYXKmWOa7SGOLod56LgcUMwkaN8PKw5v7TKn4WOQWrSlHBNiayDUItVFccx1UFgFtBvBCWEjhOI9uStg6Y0VknNeXP8WsOAursJU4Kbo2MN0xDAAVdz/JQoHGOFzaNxqMhXJRcCI4pnHKc0CuEN0uevOc3wJui0m/5Ntxf6wc1FeNkxMexgFPqfwx2MwnbY8XfRt4W/uO77g067++Em7PU6Ybt/ZwWMrhHiueuMecCsKPKILAnzVFKkQ44pgxq9R6MkCqqc4XxMQtGikMURZpI46K+MjD8WmFE1g2Y4hma4JSQ7lxmJ1ECnreaovCDOHZwBhMAgl8uaePd+WRMnp2tHd433u2NtjdLDSuEogeIBWRma566KFmpUtxGOFJ1AZZJ7hxwVjAVFlolc1XXQpe9V4TKGB2C8keBrzOlnNBQsXvJF0iGJuziF/PVb3EEjSCoD6noZ4SjAHNqaKqAzWlrIYigVVWU7t+ba5znFDEHLwtwh6DLYoDdKcC7XsrjMpG6mqP5HVygi/zT0GtGDqgGj4EXXkpX+76JgMZqJAjF6C3YCQakVKfyXELTa0GiUi7SUMiwVkqWbCSVTEp/ZOLoGF2kBljDfMkaU8fCloN/QkIxEDrgET2AagpxKg1/ZCTjDUt6B4kWML0ybtrtN//MLfUAcTzCPdgSH+iRppg6Cj2eIC7WwAzoiXEhSJiWmcfnO5myVp6dh2SKQ5z1lYw1f0rRgeJ/wS0JWoA+Y8sN42SXxP4zA2m2CJ2Wj6+YtoaHFKaTEYMKLCAYh5fORagEYYY4EZzOEI9hQUo+NCRWFBIkZEAZaPj1CYw9lWj6N4fIDHvOY5FaQx69ev3n77teT0/fVivv9739ePmo03919hrU7s7wbD14O7KzuXRF+YPTIRWHDtiXyVBdqvOF0++XHwrzdDf3BeSNsf2qH11sASvY2d5bn6gW6fZ+Wt4p763T48/Zp4J8PGhdo4AdXnTCo2tRQV0C7qiiBKhzpK7aNTe8qhCz6VvA6WTaK/YH/yQoQ0rbnGK/tIuz2rPx+sNEamLtIf+UeYhUC7JaxmZWwXRhNKVT4s5gUVk37pCHzPAbF1os3fXRSmNlyoEFBcB4lB6ucZzy8f15O/sdMb61+uW1RooCkVBv9Rxtzb6Svsxb4l+3fep3mQemjdvw9i5rdL33mafnNae0jk+du/Zx3BPL1b6P1o38BUEsDBBQAAgAIALyBeVTrTeKpwwEAAIsGAAAhAAAAdW5pdmVyc2FsL2h0bWxfc2tpbl9zZXR0aW5ncy5qc29ujZQ9T8MwEIZ3fkUVVlQBgRbY+hEkJAYkuiEGJ72mUR2fZbuBUvW/Yyel2OkVklviV0/uM77tWc8+URb1Hnrb+r0+v4TnWgOnGbWGi1DnJ/TS6ZHmxRxmRQm8EBC1kOrn04O8+yUox5GonaabV+dWe/4iJGhJaIrQNKFVhPZBaJ9OWzCuffErKGxfVFOQ1+V0bQyKfobCgDB9gapkNROdx4/O/PpaMFagGvSxfgh0wTIInI7up3ESnyJ/Pd7cjobjic9lWEomNs+YYz9l2SpXuBbzffw6V59ebiQoO+9VA9xe342nQYK80ObJQNkOnMRJK8GQlAq0hn3cSZLcJGMS5iwF7hd05+wPNHD8L10VujA/9DB25tOS5XDcpaMp2YZaX105A59mn97QpjcKCM42oLq4QrmWHQYoFeauI8fo0BmJcmTzQuQNN713RnIuWee2AQeXk6vpwAfrhdFPUc0Pf8WlM5/xmtHMKrhmZXhLm83gXbslcYvLU7umw6Yw5GXXrajP1J7glEjFRQqUlFiR2Zj26nHnN1s3UytQM0Rul6mbEmi7XUA9iQU6gRnDsmVpNVvPu785yNSzzkVWB7HJ82z3DVBLAwQUAAIACAC8gXlUlBOzImkAAABuAAAAHAAAAHVuaXZlcnNhbC9sb2NhbF9zZXR0aW5ncy54bWwNzDEOgzAMQNGdU1jeKe3WgcDGVpbSA1jERZEcG5GA4PZk+8PTb/szChy8pWDq8PV4IrDO5oMuDn/TUL8RUib1JKbsUA2h76pWbCb5cs4FJliFLt4mjiUyjxSLHHYRqOFTXv/AHpuuugFQSwMEFAACAAgAvIF5VDTUue2PEwAA2jkAABcAAAB1bml2ZXJzYWwvdW5pdmVyc2FsLnBuZ+2bfViS997AcXXaS6k9p/PMZQrbrK3aylm5SgXOVos8nfRU26wQWbkycwK+IAoCdSptW8ryOc3KhNNwUTOhMgVBobJFvkxSElLeYmSAiChvt4DAA+o5Z+fluZ7n+eP8xx9c9wvX7/P7vt/f73Xd95d/SEOEvxL9CggECk/dvnU3CPQrDAg0r/ClBYE71ond9wOHsKLdiA9B7L4YY+Bifs4HOz8AgW7SFk4f+FXg+mXc9n1FIFBEZ/AXJsZe/RwE2oxN3frBx6VZZpWl0e4iywv8zepfM0vFv8GubLBXbP/4lRUN+5d/FPd429Wwedt2rjx++7gj7RVzeOr33107d2XjV/lntvJXHWebZbfWtBgffF8HdmWqJIPyCM36oueJlmYSOw8SWVqIynmeXNSXqJdfkifKM6nGiIAwoGNv/4hbGDyZuP8aJix4Qn+tc03weGdJNi8oL6j04CJu8AhKP6N9NXh8+mWC8oXgSUpCBXIW8uB/hBQN4jxmLBVZszy1Zrnxe8t+rMjrVBFEHpVgo6bcNk7zT9FWkO8g0Qtl8pOOlst4xwxqYp2gxD/VDPc0Cyzl+uRKXVVDZIkpr9Md3f/ezOYn84BI2q1zxWxH4ncHZgR9ST4OQWypWn4ofGbv376n/N1F9txfFchUaeKsGndx7+TyK2Y0ef01zIqd8lne/M6mBmP0jD7HPuOd24DqnJFj8SJuzZW8Wa3+qP10oHgOXhpfoaCRx7IJEPejSrrjHZH1nUr9SK7GLeOq8RdUOTDbBYEcTfUOJZiIaRKJzAXE2vbAHXskaAkCZj1LqAeupZNHh4wu53Y+e06adnmn2e3tL/OMJPaOJ+C9/D5Jj6XfsZGi20hnEIqnk+CVCrJ7VE8Z16sd/AyI14CwwKa1kXCPl4Jcjp/TT9sRgwHe41dKU7CidvAnApqK1VR4UkXjq5oSCPVChAqV9Va6xmyTFXhuJ049T6hhc+aMZBnBCRBDjodPpDZnj6e/mdNu7bZJS0y7bpraYygZZpwALecrja+9e+2XKyoex+ywtZPH3F5YCaNVIaZH3I5cimkmq/JAalYT11S8+NvHg3M+A4g8VfYocfVJx0o5cJSHqlWNSN+4rrEklEFq5W8Y3XP2n8iK5JpGIJ6bEJLTyoI5run15mzgNNFukHv6SA9xdSyI42vR1NcSxgngyIZv7RN/WUdZxA16gE5rIJ1RidkJBAZdkiyoGMS7j6IoDOHRSoXUf/oLUT1LHmfk/2JRI7SVHtHIYo7zx4TTR70v5nieqLZUKMjQRu9pFd5NtFv4SvCZDHDBO6pP5+JCzdGWtEDyBd1Seamnn0axu8oEGVllIyixGbxOedjDgy62yHp8J9YZnX/VahE3P69UVQ+D3vvYlWS9tnS54y8+WxXJrcnq/b+H3781tkPwEDwED8FD8BA8BA/BQ/AQPAQPwUPwEDwED8FD8BA8BA/BQ/AQPAQPwUPwEDwED8FD8BA8BA/BQ/AQPAT/f8AzIrkzr8elxhdh2ycfJO942BlTtaHmT4ns6Bl+KZd5dlvNrdnlTxcg4v76ktud8Opt0andc+Itm101u+PGTdG5y1fNSYjBbRjYvlvGI/LIJrNF5aVpPEyB347068f1Ilcywe8zibzL92N7iHUyRav6wap0h4TEFvMDexyLpPsdHj8wJIlqjKfqWjoZHxS3caafmySYTo7XuYxAnXiOtCj5ciRc5x22TGttQFe/aQBvVhSq2GbJoxlpqxorFJZ2Byv+/sZRx/tsruPT+G4GkLmHG7DTxN3mBw+YjPXFJI63v86i7I7kLkDrXLpWjObwXviMEpmJSrZoaYr7nvM3SKypKasBbml7CxNww9MTh6ADToN+4U+3F9zL8w5wqf4J/gYFv56Dn1X4KI981neY43qrdPSQq673S0XA6lOfTUomICKNp89P0sso55mmR7riphkTP/ik09wf1cxSNlWzbR+FBzaIpr+lnRQ4jb+uZm+hSVvmzK1YP/N/qf/3/rcrzdTfGswgEPumUAQmWwYzwQWeYoGsf3tc6r5OHOlBP154NcxCE/vSI+R4+DP46/YSEEi+TgmjVChYin8kUtuj/F3aLb55H2JfBOHWdJp1OTwyH2U60nC24foBHlRnSEI/BneaOCIKkA53ScazyA6k5VLhULrvmai8pM3eI5rW0FES2vRDOFFWK5putlzqvI32O9BUCpKDtpEnF4omIAxRpO8nkZcAUHZtJii3cHSP+8U/8sfS/XZJikg4zdsrZveM2WQM08PvdTLTXqyeKID0ZMP4xdws8Qp1BOjp/gqFWIIL6uke+rCmb/A9Jb2guD7+qFQGcgI+H5znOQ6ZuktCNO/Je4qq3dyyoC1RzY78GY+ijmyhmn9IOF+JtHDwSI6iTDWe9zhTdqdNU9uYOAquuqCvJhnwl/gW3UFUCUosFOJ7ibE9RIH8qiANTaU7iLRLyRiUnO/Dd5jOiwvtrqnXUIXFF8SGGmZPyjbQHfMiLo2hdRpLmqTHt9WkBeJfsonfF9WSmzcf2QcdnnxM/Fy3BbyT9BPeijORWyu67VqLv04iLL0kxBb+HjVPD35fEksYby8a9/D21v4URo1trkZhLUSB1F1kpnUlTrFpjB3iJrQ8wSQ5zKs3BbYt1wBkzQHG9HRtBI26/ZciOJpPLa9v/KvXehLjTOCX4/fRvuq9W70UMW+E4o/tgMjjGLUO4ZMTljZdXz2hjwyJYtX+xC3yXrRKWh+oEruzkjDJSfkD/XpdLnxyPZwEnIDbbwpEDgJsP+1cbQzqeQL/mWGdlGl+BcRTPcMJxvVjFpsJQIjLF69XOqFO8eOWwktnG5jRtCQlBsFKtBLBA8Hw/ta58Zxqi6TOcDOmCo+QMV8H4D3wHOgPVvuuy72bolcWvQQlw8FV7BmHNBRBosw4AdTOY0rfiiXDxn0O6hSHAPEpIGVyvU/s/1GUlOLcHRRnN9CxRi/cFvTKtE1TuOzzgEWuVCio0xckcD/MXwu3Z1hgfgbVPMFjUgyMaVsOU3nU+xHAZ9zoNu0FrjkTGsm97q+fpmA6LonNgegTm2tFUy1YmKh33OLrTE9JxnpPeYxlXDslklvmofuGnGZ+9RCrXhAuN7eiYR1shxVmkaJ9p/QiEad9jNwEDLlLhyFIk27MwGvNi50rkjkxKP0aM3aloJK+sT97c7Sp+hl8l0hCbHhmfPTgEvP4uspHUkBHSlDSPbzSoUoFXuzk+KssVN9mEUU03kCHDRSrwlD6JimNcvpJUFvPMIFv8ewvDgT0CkTtEPcuRhWGhq+MifU8Ah1T7FzENZGIFIaoZEoJpKYhgSgnmZk4Hxzb3N1fUNWGEI9dxmk2JnfAWxfcI38RcXdJh6YzXy00SRh6swKvgTXu4Gr5HfIelrwFq8D72gD52ngS2zH5p1qBA/Z5yWz9qmD9blMg1rCrRJevg4nqrbSRI9eTW/zSH4pkcfHyooutkIeZrQsGpIj18GebMdI2HZgYq/ie9rVzM4ZbCQYo4dyyt8tUYbCkwy3gfTXoZTImtHr8m6xC4jS5KXnA9fBUClZUTiSWdPUfcpr2U1u9nukD118OxN19XJ2ff0TF2Zz0PNMDkwZ8uY0fEyHPNZ2PeQFIKBMdpDV5bpny99cOmT2fkoqVcgFyy7gwkw7r3xONySgTFWvYiE4zmXsAtukAWi7sTSLXi4ZrexDZeodZDnxj9VmfeQz7TfrI1KSM2aKqHvAdvkUylC2Bflu5iEvCCSTgfLljrPBGdl/0OiBfsKDXe/oxfjh6FxBV47D/itSbOc9EhKzRVycT1Gd3QKJM0zEXAfHDW2mauEmix1pWKFfw05B9sdwOSKdZaBMlee8+vT3N/2akfnRwRdlYLkIuSoaupUJHAxl/3aSgfdGlOKyaxIiRoKcl3Agu6QayhbpKUPlju6UZMQRdyb6MFdHJvUcZrZV3vM5niy+YETI2NzFd0/nUGFfwNnF1p9nnMJztLSOh+OEZnl03THyrcVE1OJ+s8YxflCkEaPGonVKoaJFJltYUsyu0zjNMU/v33qrPgUe2t4jv5pUKNtxih2EjcxGy0tLhtg9oaiL8ekKR6oFJPn3v5rZ+poJaT6dldlh4I8oy1lpy5rt5xSo5V6w71KEyuYEyVwIvS51tbtO14jvKVNJqGASo93uvnmBmf8ry2/NUb6AIW2m+L9UrWOIcV1KaQg/xEoNxvdn7xhHowWzvvgwznDAPhCH04OpOKI/SWPLWF39kakvgfwSOTPdI0yAFgvETTRqLNR9JLWivHorT8TmtHNZSerzj4wqF44iuPOkEXi0Mp1Uoirja1RYLGw14Rm8zAdSeLMmo3ZzLl4EPLzcKo9PdmzG2wp3cJH4fshu7vDGQrv8x4dvkLlcy9J60SfIIfBJZ72GhA7XncC1Hd5vs6+cggvnIlH2mqG59J+ifQICAUKqNw9AG6LvsMJyXImofprpIScOHXJw6p6F0OIkMafYbfUJGq/9N77fwzjZ6N06AOVH+6E60ADATNyjp33K1R1W0HptFgN4YaEece9svlnaf/Mdq8qbgl+KxCLh0BeHPtghrf0Hjjuq1zQo5+THMb5Az127m925JJjZMksNAXMEh3k/6tSj/V88vWnT7IlrKyK6op0A4l5We2mLZ07QLG1AMq3B7kw6H/2ga8UYZaZMbXm5kbVA+78mbr+Ka+nGk8fczmwBJEoagmfeq07Q3tt7/SGZCQ6I8fJlY018gL/77+pBLXTIEtbd/eQwQB54rvhSR/bQCpZ6EJlHxgdQu8fBpw3/xd9l2U+UVJiuNZ+lfFqjkGHK14kvEb8ffKFBFPYnTGve8eqmaSsrMBGKtT8jEiLMIM2Ihx6TKfpqdsvPe6LVwrmv7kPclJVPrVOafl9+koWNV2LpoDOD5ItFhMPyj+ZbPFOOWLJK5ZeZt+vFmhndMsJ/VZDtWuTlgUsI3QNzmtS2W03TPcX0gEceseZJclnhk1uE7RmLdMVg5xzQi1WUEZY3FyJ+0VUoGwS9yjMV7U0aPTCsABjs2NsMD36GSF7gfqrrowzjBcGT0E0k6yZzPw3Khfx4P8xuEY/dxAs2VQeNe6g550lwjHWwkkMOa35dEQrHfVe5njkUfgXuN6RrvKMc3qmrkCN1soXuQo/ZO0fxTzdmLeLihoHEPfIYfr/zmE1hAFKo1aN7q7mRh498KKXi3+rApwkUs879eWpwCwgmQlYpP1LX7YqGj1kxE58+5CJ3Gt1CNHxZG4onwHELSh2xtvARNrUih3mJtUtIjxgOVM9dznkyJuFpGZlnEgfUOiroWvVPIYc+2waU1koI6sWb2sW9d1j16Wb/TvhgrdD1v3lVS1ay/rnMeE1AilRaDraAFcvdGUsc8AZKQAtQr222kYBC0cfAvEkVqpk1Crgp2G5FrxIoxw95Aai3pNB+Fp48dDQirJF+UDmtLWhg5BBVnn+Q4Mbe418ncKj+ULqkbWxXBbWzXOB5p32fklKB8BrfTc5BB6cEJYNVOJilDSjsj/GXLHKjuFbPV/X6UcOJUTvqpiT+g3QO14zCgTaIiAwLNuaxuNdHURIANkxAMWmP5bx4eVRkzCScJrku4xh00MC8gpn4/4WTg6byvias32AeDelxhQl6trg6UrWAOe/7TVSuLJNP9kR9aAJznzVp/5H33FP95/HzwwFxfTl+tDdTd8l2Cz6Hh94jzzS0wV1e6mqxbptkU09FQexkZ7IVkzHDrrhcQTQUE6K+1ButQMGvOzGZ4rICAEL8A4gZCHk/9537fXOPYrnBcamUJ7aMWtfc+1e9sllnSyeY8tMDzc5SodFNpavwWbpK7vFcWN08G1/UgLl+X9Zh2zXeld/UFgwnMDNQV2zfjy/IzEOJ5IO76fzlXmGvSy39eQpiZLuO9bWi3Ct7uueu3wjWDSWuaeqYNNJ9B+3RFxyLVqME2OdNQ0vpn1Ah0LksxEHinWWrePzd4mpci5K7vSrrEcN8kgQJEpSEUqmsQnxYCi2kPmoTsWsaJpaSltf7TrPB3MxHqIO9ctWBQTvFUdUq6umQm3n1FGCizB+eZWophYP4u7aJadlTTVx+AsszGIyR3Cpe++oN4Etfdh6S6r9LWoeQd/8tW1lPx5doJ+Nue6Y1+wNZf4vU9dku6grEUG5E10PPoJLzU1oRw3c1B6fnjldbggFZ6xiInEv6VKTlUr4nA8NlZmjKjVnZIdigMdKz2a61zMmB7Fftvg2cvVZ2kIiKxjje9ZRLHI8XBqhto72hGYNUt/BfrnYFJNF1DmlTaIXY2+SsWw//cEpNFO4zk2lrU5bafOi9vq/nUlLdV94PW+ZH7AXSSIW1/l/AxmIi8rm9ESfCec5zykfo91U2RrfjeftvPAVx8pcZ9whLjK7984WLBo/M+9eOxl4Of22n3xqU2OhK/KxjEeZ74r/V+bMq/NCXJzfpTYIxmd6yRLRbQLSWO0UAFKxpFP0m/dqNv4/ALoDs95ndELrdWsjTQdgYSFoHuWARnwhyYoSVCoMOi8nYxpru0R+KMJ4bcF28I37/NjsbUit3ph65c9Ely6e7AfM9VvmqCr/aM5QSmlkkadRrVJK32LVkfGKtHbDKFxrZSopXF5df1l5DOUreRR3daXgZx+cTZzw6fFiz9d3yQ+F+FBMAfRlxyT8OJfzASvJX6UdpW9oef/fG/AVBLAwQUAAIACAC8gXlUOp3ncEsAAABrAAAAGwAAAHVuaXZlcnNhbC91bml2ZXJzYWwucG5nLnhtbLOxr8jNUShLLSrOzM+zVTLUM1Cyt+PlsikoSi3LTC1XqACKAQUhQEmhEsg1QnDLM1NKMoBCBhYWCMGM1Mz0jBJbJQtDM7igPtBMAFBLAwQUAAIACADsXCpU9rEOQqMFAAClFQAAIAAAAHZpZGVvbGVjdHVyZS9jb21tb25fbWVzc2FnZXMubG5nrVjfb6M4EH5faf8HC6nSnbTX3dO97EObihCnRSWYA5O094JccFJrAef4kTb319/YQJrc7QrIVqqiYjTfjL/5Zjzm6uY1S9GOF6WQ+bXx++UXA/E8lonIN9dGSOe/fTVQWbE8YanM+bWRSwPdTD5+uEpZvqnZhsP/Hz8gdJXxsoTHcqKe3p6RSK4NbxqZloWDwJ46ODJ924wcc4qdaGpa9xEl0RTf2q4xuZWogr9njp74RuQ5BIHkWi+UqUj41ecWdZwTQilZRJ7pYseYTGVVyQxNWXEemmsu7VuT2sSNpiEAu4ExcdlObFgFFKKnGuDz8jzsAFNqu7eAaMYxGIgnkYpqjwJeVcDFuaiOPcPGJDifQUq8jj4qt2O5C2c2Adp8v2FNQ8IO60RIlLOi0MSNAPQc8xH7UWBhAFXQhEZB6HnEp3gGESq1iKxOm4SIEuWyQmW93cqi4gkSuRYUO2E4k6O4Ce5tNwL3en/tsu3Y9DFaEMU1rYscgfN3c+ISf2E6J+jr9TvAez4OsEuBTu+OUGJMvIKXPK94gbbPspJj8JTMIjci88gioUtbxaGLP0Mc6My74WKK/QtV0heUUNhP9yq4GOFoCX6+I6glODtPUCsTCFiY/n3DieVjWJhFK5veGROr4EzJ5kVUz0gE20I1Jb5jad3oq+2dfe66Tmd6Xts3urinLP7WZ22RBdTfY+SQWxIFoASws2S2ZfkeOXIj0S9/fP3y+vXLr/1ALvWJ01Rz5OIHSJP6HWcHqlmCVOC31y70fdBXKw470MWqduNgXayPskbPbMdV398J/qJLE/QnirblqxexhIW87hX3jCxMyB9Imvq2pbQBGpRFsf/UVHxdPcsC3JUoESV7SiGryqdKqHq/baTfpFWqLgG9I5EZE/llv+uV6xBzpvO7AGGZt6pQD5sCpBN4raadUuwncPGSp5IlaF1wACQBYtttKuK2f7WS81K274uirWQzCFbEB3axLmSGtqwsX2SRnLB8HE8fsO1aBBJp0SNw1WcPwLA/AWNDUfC46geDKE2dn1YXK9sFAiOq5agkkdVlBWnPtimvuI5WqK2wuDlj+VqCPlIOx67OHXjXYulNk2OGrnUXTemh+hxW5/HzQDsQ13fze5zNuuQnOeuNqUWDMeUBqgPKkYyxIPfGhNyPsXjEMF/AT5/N0aADddsVVVe0MVM1ku7bM0ipaSdkXcKKogRKS2ekHOclwHAiuNQ2nR+0hga0O8M3YschjCLhRS/NJKSO7eKI2tSB1LWPfVbQ4yw8g5kMjir7r2hu2o4+Gf6rV7bXUwZLdiyP1fgaMyWEPbxLRKLfqVrRUf9di38Qq9r+dtG2RneGHy4uR8Zz0k1/UEasqni2rfpcK5rb8M+JQvWFH4YwZOvn+T8Mge+SmaOx8afzczKejslRbxA/ydTwbL13JO2kieGUhvrGcLCmw61cAk7nqj9K9Dak2vlaDsdoa/+wMNxyhaeBTcF2xZ9KUfWOIrouBh9uuizOP9UgShL6MM6ekAQcybqIdbfsJ+kNoyXpsDDAshu3Ts6ZFufobgwbSkUG7CUDMMMF7vhvjocTHleyThNdxKn4po8I2G6d8f8PcusCbvtqNWVlJ+LmhLr5mShakhqn3ohR6lCHg9VxVIbnayQIpzrmAO5nczj+1us+C2rD3t9llmZNY8tkBku9kVJCHGp7kWWpOQ281k+VqNL+UeJgeGe6oEF1V4JbEgzS35Q+eCKgz2pm1a0phVvTUMB56DgB3Aqx20Q0r9O0jGFYz89AAPobFPwKAa0PUIOu7x2eurK1AtJYLn+thn0i6xC6cUibk7pKRT7Y1jPDoLX01GE62M4xH1uzAZeZg9WhCTemXe8fYb885sprJ9VxfL31Rw3id811qP2SOKqXaOOlTKFrnFoenkr9QfXq89H31X8BUEsDBBQAAgAIAOxcKlQVHmAbowAAAH8BAAAxAAAAdmlkZW9sZWN0dXJlL3BsYXliYWNrX2FuZF9uYXZpZ2F0aW9uX3NldHRpbmdzLnhtbHWQQQqDMBBF957CGwhdh0DXpUWoFxhxlECSCZlR8PZNRG1p02Xe+z/DjGIUMX5iXdW1glnoKRBFS5xRNe93tgwLXr1xIIZ8woK850omNyxRaCMyetmUHsFyyv/wY3hrYT0/4iNeMOVCZxzqS6mwmVzysJhpY90aUI8R04AvmHPoobd4w7UniMPjDOwb/9W5mzabHd5pQB0iuSCq+UBVutdx9BdQSwMEFAACAAgA7FwqVKeK7jYMBQAA5RkAACoAAAB2aWRlb2xlY3R1cmUvZmxhc2hfcHVibGlzaGluZ19zZXR0aW5ncy54bWztWV9v4jgQf++nsHLaxy3077UVULE0aKOlwJG03T5VJjHgq2NnbYeWfbpPcx/sPsmNEwhQCjXVtrenu0qoij2/n8fjmfFMUjl/jBkaE6mo4FVnb7fsIMJDEVE+rDpXQfPjiYOUxjzCTHBSdbhw0Hltp5KkfUbVyCdag6hCQMPVWaKrzkjr5KxUenh42KUqkWZWsFQDv9oNRVxKJFGEayJLCcMT+KcnCVHOlMGCAH6x4FNYbWcHoUrOdCmilBFEo6pzTSMiWiTUqSRNhtXIKeWSfRzeD6VIedQQTEgkh/2q88tB9jeTydkuaEy4MYuqwaAZ1mc4iqhRBDOffidoROhwBBqD0R5opEdV56BcNiwgXVplybjz3WPD0hBgBq6n9DHROMIa54/5epIMiITzIKqmZUqAdGlsQVKTR10M5EPRhOOYhgHMIGOsqnMR3PXcpttz2w337qrXylW1RgRe0HKtMH7Lu9hGvttzfbcduL27T15nS8RrVnEv615rS8yN+8n3gm1Xatcvt4V0P3faW2Hqgddpb2GHRueyW2/fbrWjz7ddt9fy2l/ugk6nFXjdOSrzygX/q5SWXbkCLi9SueiwepTGfY4pg/zxxGsV0ZCBGJZDEogmhegaYKaIg35PyPC3FDOqJ5CoIM7QPSFJXSUQ5T0TT1XHxIgzp8sJQTEIsiJWT/eLYN3bP13aeylffr6vZ9WsFAmsOxJavLP6e+WjQv/Tw83qr1G0Agk0wXzSEsN31/7oeJ4qT8qb1X9OzcrYJPY2ljLLoKvqv2i+/cP5+R8cH29WYc1qFaw1DkeQ2fUsMS+OzKSosT0ONR3DpUGe6DpIGfPTJBFSz3P74mChxBqaykDwpeAxz6gvWFScGon7JGrjmEwvRJZfiP495U0Q3nPQACKdwZF2EsKRjzncw1TDMYcFh0r7SlOd3b/NqXRdUszQFadQKBB06a8cezjCUi2FdnFE5uoLa124HHNz589r5XCqiI1g22QrxWCXVrSSjKlIlT3iGkqQ2Eqyk2pGuZVob5YYLXXOo9lG2I0ha9kI3pC+otrOxAIVOiCPD4QNqAkerUJJCLdS+5FqNCggKBZ2p3MjUhahiUgRo/cEaYFAUTgvpEcELZZcaCBFnI1CUTh1GDSm5IFE5zYL3cIScQpIk5wY0fkK31L6HfXJQEjgJXgMJSuM06l77b6euAh90PwH8SdYqbnSeGaDD3nJ5rUv3K8fjAFxNMZQZG5HDlmQxIl+E348QVzoGQ7MEZrckB16RKNszmZv1guO8DjzJOMdGSn4EIUDyDlhIoQUSnlKbAlDzJHgbIJwCCGvjF9mSQhGcg/MqdWrFczh4DTZ05COIYKEjIi02nN5b//g8Oj415PTs93SX3/8+XEjaFokQh43y+VVYmNjs2CNfNKYvIBb02q8gFrbcFjjXr/iSvNhjXymYLfGPm1ErIEr7Ygdck1T8gJ4Q2vyAnJDg7KCbQoZm1QVLeA9s9l6I/CuveD2LnC/BssEWTSs1jWVkim7nq/Csor4Jy7COlcBGMy1qlRcv3PVa7i+VaUy8x2rTGbH2e5Y1V5fLMsuUxt0F+oCKxXg4h3mVQRcvYzGUDdF75ZZ3yGS3yksfkRzkofW24TFq47r35NS/qum++l74jcynu9eep86rYv/g/cfNGL+VLwgXXojWryoW/4oYGZiymmMmW8K++JLQu3osFwpPT+1swNsy59majt/A1BLAwQUAAIACADsXCpUj3ZV/m8CAACHCAAAJAAAAHZpZGVvbGVjdHVyZS9mbGFzaF9za2luX3NldHRpbmdzLnhtbJ1W247aMBB971eg7QfQJRCElCIlXERVdkELP2DIECwcO7IntPx9becGJFnYJi945py5nLEdPHWifPyt0/H2ggm5AUTKI2Usha1Dw58vIVVkxyAMUkTBX8bfB77rDH2vayE1+FGcQZbY+XwyG/RbsZcEJKP8ZJBuEPR7bUguZExYGXbqTN3pqA1sKtgwGsKSKpwxiIGjJvVGrh+0ZkhIBEGkYY59WmGMXHZkbyqeTf3R6/QzoBbCRHz9Yd5WoEjSZE04sCz90PHbdajACyChnpdRzjdvG0MBgz1CuPofUQry14kavyNybcpdmHn8QogDrVskRcpDs4t6A9d9im+oW/iL73YPPG64gWqat7vRPF8hbnIBzGBcx3eeIhekWs+f73FlRFZvRJ5AqofVoq7uoRZ4TOMdJ5Q9sbORxqDPItxU3Hf6fvv5RSEY0uSG8SBJxthmxc+G5m3HJoHQB15rKG9TjJx5/1qY/Of1FeYhRQb2pNzdbGeqqL7PxihT8LrFKvOpo/izFJHIneXS5miOqAvmKAVrSkVSFAs91DxcuaySrVK0mtuL7Srrrb3CTya56UCYyrGlrYKtJSh9TIuL+CrwvafifIASqdyDqnHuPRVnnjKm9hKA10g1Vz6nZrGsirqu5oGFIKxjxZdwwHJyd+YyQVMcT9VHs0Ei8Wo22TrvjpzB5zQmSAXXDgRVNNfgyThMiCTX1zqLIdXsVQlr/ZUog6mC0OBpo2z1qR33mijWk9E4OdPIWrf6izs+6Kl43TtjhgRuvvW/4bITRIbvJSTvvdWdsXWPaQxvQm/xRIo4Qa97ZbLzqcagf5s/IP8AUEsDBBQAAgAIAOxcKlR8n4QKAgUAAF0ZAAApAAAAdmlkZW9sZWN0dXJlL2h0bWxfcHVibGlzaGluZ19zZXR0aW5ncy54bWztWd1u4jgUvu9TWFnN5RT6u20FVJQGTTT8LaTt9KoyiQFvHTtjO7TM1T7NPtg+yR4nEKAUarpbRittpaqKc77Px8fnfD5OS5fPEUNjIhUVvOwc7BcdRHggQsqHZefGr38+c5DSmIeYCU7KDhcOuqzsleKkz6ga9YjWYKoQ0HB1EeuyM9I6vigUnp6e9qmKpXkrWKKBX+0HIirEkijCNZGFmOEJ/NGTmChnymBBAL+R4FNYZW8PoVLG1BRhwgiiYdm5pSERDRLoRJIvOmJOITPs4+BxKEXCw5pgQiI57JedX47Sn5lNRnZNI8JNVFQFBs2wvsBhSI0fmPXoD4JGhA5H4DDE7ImGelR2jopFwwLWhVWWlDtbPDYsNQFR4HpKHxGNQ6xx9pjNJ8mASNgOoipaJgRIl8YWLDV51vlANhROOI5o4MMbZGJVdq79h65bd7tuq+Y+3HQbmavWCN/zG64Vptfwrrex73Tdntvy3e7DldfeEvGeWdxm1Wtsiblzr3qev+1MrWpzW0jnS7u1Fabqe+3WFnGotZudaut+qxV9ue+43YbX+vrgt9sN3+vMUWlWLuRfqbCcyiVIeZHIxYTVoyTqc0wZyMeLrFVEgwAxLIfEF3UK1TXATBEH/R6T4W8JZlRPQKegztAjIXFVxVDkXVNPZcfUiDOnywjBMSiyvFbPD/NiPTg8X1p7IZt+vq5X3Szl+tUZCS127P5B8ST3//x4s/trHC2BfsaYTxpiuHPvT07nUnlW3Oz+a26WxkbXW1jKVEFX3X8zfIfH8/0/Oj3d7MKa2UpYaxyMQNn1TJgXR2ZW1MQeB5qO4dAgL3wdJIz1kjgWUs+1fXEwd2INTWkg+FLxmGfUFyzMd41EfRK2cAQl3KlzBw2grhlsYDsmHPUwh0OXatjUIEeopK801elhW59aVyXFDN1wCl0BQc3eyiYHIyzVUiHnG2IOuqDSgaMwC272vNYOJ4rYGLaMNikGu2NFK8mYikTZI26h34isLNuJZpRbmXZnMmjpc1a7NsZuBBplY3hH+opquxALlPuAPD4QNqA65K8KJCHcyu1nqtEgh6BI2O3OnUhYiCYiQYw+EqQFAkdhv5AeEbTYYKGBFFE6yrCaJgwaU/JEwkubie5hiigBpJEiRnQ2w/eE/kB9MhASeAkeQ38K43SaXvvvJ84LHTz/l/hjrNTcaTyLwaesQfNa1+63TyaAOBxjaCm3IwfNI1GsP4QfTxAXeoaDcARGG9JND2mYvrNZm/WEIzxOM8lkR0oKOURhAzJOeBGAulKeEFvCAHMkOJsgHEDJK5OXqQjBSJaBGbV6t4MZHJImfRrSMVSQkCGRVmsuHhweHZ+c/np2frFf+OuPPz9vBE1bQtBxM13WE9Y2Xg2skS+uIW/g1lws3kCtvV5Y494/48pVwxr5SntujX157bAGrlw+7JBrriBvgDdcRN5AbriOrGDrQkZGqsIFvGcWW6353q3n3z/47jd/mSCthtW+plQwTdbrPVfa/75oufo/r+dq3/gQH9eqMXF77Ztuze1ZNSazVLESLjvOVtuq1fpq2WWZVqCz0AZYuQDn7DBrGuCkZTSCNincmZDuoHB3VAWv3jzoxjLICudjquBdu/MzBeP/UFlnlXpNXVGPRNSAdiSzHxS1ntv0rtqN6w8NH7WL338w6f5p+LKn/Hvm0gfM/Lva8jf8PRhf/pdIZe9vUEsDBBQAAgAIAOxcKlSTaEB+hwEAANkEAAAkAAAAdmlkZW9sZWN0dXJlL2h0bWxfc2tpbl9zZXR0aW5ncy5qc29ulZTNjoIwEMfvPoVhrx52LWLYW1kgbrIfJvoCRUZtLLQpxWiM774UUSmW7G57oTO/aec/dHoaDKvhrJzh6/BUf9frtV4rWcLobttabNxiExabtNgO2rYmrIDadh41qYhOLnt2DTY41sFSWpCEQRqUSvFcO52nCfbQFDttEXwPso3E8Vs0cQ3kKEAymu8awAsCd9wGci4zwtqbhCj0Qr/N6GMWjKbwQQsVMcggVxd27Hs4MPYTZAPB5uJF9TC8jBwTsmqyiULsv4RdfyWpiX951tPwc1GKOcmB3c6YImwqujMzICnNGzDGerbBAhisFKTf/5B3jfkzX2EJkXOd00zX8V1BFlQV2Ehe5mnzZ8cTz+sN0xFLOKiv+k/1irFEaGHXi6HHb/yiEddU1kMY9cZcWZuex1tW6HIVn0TuQBZ9KakqhT55altmSU4o679bimZQ3XToZuMiF5tNoThnioouaNnyAi5viUVTPU1EBLxqnqoI8mFDH8Vu7BidrjqdziyPyd58IwbnH1BLAwQUAAIACADsXCpUvH0190oAAABJAAAAHwAAAHZpZGVvbGVjdHVyZS9sb2NhbF9zZXR0aW5ncy54bWyzsa/IzVEoSy0qzszPs1Uy1DNQUkjNS85PycxLt1UKDXHTtVBSKC5JzEtJzMnPS7VVystXUrC347LJyU9OzAlOLSkBKizWt+MCAFBLAQIAABQAAgAIAOlcKlQyG7oi+QMAAOAOAAAYAAAAAAAAAAEAAAAAAAAAAABub25lL2NvbW1vbl9tZXNzYWdlcy5sbmdQSwECAAAUAAIACADpXCpUFR5gG6MAAAB/AQAAKQAAAAAAAAABAAAAAAAvBAAAbm9uZS9wbGF5YmFja19hbmRfbmF2aWdhdGlvbl9zZXR0aW5ncy54bWxQSwECAAAUAAIACADpXCpUH1SKajADAADHDgAAIgAAAAAAAAABAAAAAAAZBQAAbm9uZS9mbGFzaF9wdWJsaXNoaW5nX3NldHRpbmdzLnhtbFBLAQIAABQAAgAIAOlcKlRxV5SdFQEAANECAAAcAAAAAAAAAAEAAAAAAIkIAABub25lL2ZsYXNoX3NraW5fc2V0dGluZ3MueG1sUEsBAgAAFAACAAgA6VwqVNebcJYrAwAAbw4AACEAAAAAAAAAAQAAAAAA2AkAAG5vbmUvaHRtbF9wdWJsaXNoaW5nX3NldHRpbmdzLnhtbFBLAQIAABQAAgAIAOlcKlSOc/b6agAAAOUAAAAcAAAAAAAAAAEAAAAAAEINAABub25lL2h0bWxfc2tpbl9zZXR0aW5ncy5qc29uUEsBAgAAFAACAAgA6VwqVLx9NfdKAAAASQAAABcAAAAAAAAAAQAAAAAA5g0AAG5vbmUvbG9jYWxfc2V0dGluZ3MueG1sUEsBAgAAFAACAAgAanVjVO4DzUxJAwAA4wkAABQAAAAAAAAAAQAAAAAAZQ4AAHVuaXZlcnNhbC9wbGF5ZXIueG1sUEsBAgAAFAACAAgAvIF5VAairqlyBgAAJhkAAB0AAAAAAAAAAQAAAAAA4BEAAHVuaXZlcnNhbC9jb21tb25fbWVzc2FnZXMubG5nUEsBAgAAFAACAAgAvIF5VBUeYBujAAAAfwEAAC4AAAAAAAAAAQAAAAAAjRgAAHVuaXZlcnNhbC9wbGF5YmFja19hbmRfbmF2aWdhdGlvbl9zZXR0aW5ncy54bWxQSwECAAAUAAIACAC8gXlUWYGOgVEEAADcFQAAJwAAAAAAAAABAAAAAAB8GQAAdW5pdmVyc2FsL2ZsYXNoX3B1Ymxpc2hpbmdfc2V0dGluZ3MueG1sUEsBAgAAFAACAAgAvIF5VKHTgU6GAwAA4AwAACEAAAAAAAAAAQAAAAAAEh4AAHVuaXZlcnNhbC9mbGFzaF9za2luX3NldHRpbmdzLnhtbFBLAQIAABQAAgAIALyBeVSRShrPTAQAAGYVAAAmAAAAAAAAAAEAAAAAANchAAB1bml2ZXJzYWwvaHRtbF9wdWJsaXNoaW5nX3NldHRpbmdzLnhtbFBLAQIAABQAAgAIALyBeVTrTeKpwwEAAIsGAAAhAAAAAAAAAAEAAAAAAGcmAAB1bml2ZXJzYWwvaHRtbF9za2luX3NldHRpbmdzLmpzb25QSwECAAAUAAIACAC8gXlUlBOzImkAAABuAAAAHAAAAAAAAAABAAAAAABpKAAAdW5pdmVyc2FsL2xvY2FsX3NldHRpbmdzLnhtbFBLAQIAABQAAgAIALyBeVQ01LntjxMAANo5AAAXAAAAAAAAAAAAAAAAAAwpAAB1bml2ZXJzYWwvdW5pdmVyc2FsLnBuZ1BLAQIAABQAAgAIALyBeVQ6nedwSwAAAGsAAAAbAAAAAAAAAAEAAAAAANA8AAB1bml2ZXJzYWwvdW5pdmVyc2FsLnBuZy54bWxQSwECAAAUAAIACADsXCpU9rEOQqMFAAClFQAAIAAAAAAAAAABAAAAAABUPQAAdmlkZW9sZWN0dXJlL2NvbW1vbl9tZXNzYWdlcy5sbmdQSwECAAAUAAIACADsXCpUFR5gG6MAAAB/AQAAMQAAAAAAAAABAAAAAAA1QwAAdmlkZW9sZWN0dXJlL3BsYXliYWNrX2FuZF9uYXZpZ2F0aW9uX3NldHRpbmdzLnhtbFBLAQIAABQAAgAIAOxcKlSniu42DAUAAOUZAAAqAAAAAAAAAAEAAAAAACdEAAB2aWRlb2xlY3R1cmUvZmxhc2hfcHVibGlzaGluZ19zZXR0aW5ncy54bWxQSwECAAAUAAIACADsXCpUj3ZV/m8CAACHCAAAJAAAAAAAAAABAAAAAAB7SQAAdmlkZW9sZWN0dXJlL2ZsYXNoX3NraW5fc2V0dGluZ3MueG1sUEsBAgAAFAACAAgA7FwqVHyfhAoCBQAAXRkAACkAAAAAAAAAAQAAAAAALEwAAHZpZGVvbGVjdHVyZS9odG1sX3B1Ymxpc2hpbmdfc2V0dGluZ3MueG1sUEsBAgAAFAACAAgA7FwqVJNoQH6HAQAA2QQAACQAAAAAAAAAAQAAAAAAdVEAAHZpZGVvbGVjdHVyZS9odG1sX3NraW5fc2V0dGluZ3MuanNvblBLAQIAABQAAgAIAOxcKlS8fTX3SgAAAEkAAAAfAAAAAAAAAAEAAAAAAD5TAAB2aWRlb2xlY3R1cmUvbG9jYWxfc2V0dGluZ3MueG1sUEsFBgAAAAAYABgAagcAAMVTAAAAAA=="/>
  <p:tag name="ISPRING_SCORM_ENDPOINT" val="&lt;endpoint&gt;&lt;enable&gt;0&lt;/enable&gt;&lt;lrs&gt;http://&lt;/lrs&gt;&lt;auth&gt;0&lt;/auth&gt;&lt;login&gt;&lt;/login&gt;&lt;password&gt;&lt;/password&gt;&lt;key&gt;&lt;/key&gt;&lt;name&gt;&lt;/name&gt;&lt;email&gt;&lt;/email&gt;&lt;/endpoint&gt;&#10;"/>
  <p:tag name="ISPRING_PUBLISH_SETTINGS" val="{&quot;commonSettings&quot;:{&quot;webSettings&quot;:{&quot;useMobileViewer&quot;:&quot;T_FALSE&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100,&quot;videoQuality&quot;:100},&quot;secondsOnEachSlide&quot;:5,&quot;hostingSettings&quot;:{&quot;description&quot;:&quot;In this video, you will learn how creating outputs helps visualize and analyze the data available within DHIS2. \r\nKey concepts:\r\n- Data visualization\r\n- Data analysis\r\n- Pivot tables\r\n- Charts\r\n- Maps\r\n- Reports &quot;,&quot;category&quot;:&quot;27&quot;,&quot;permission&quot;:2},&quot;videoScale&quot;:150},&quot;ispringOnlineSettings&quot;:{&quot;onlineDestinationFolderId&quot;:&quot;1&quot;},&quot;cloudSettings&quot;:{&quot;onlineDestinationFolderId&quot;:&quot;0&quot;},&quot;publishDestination&quot;:&quot;ISPRING_STUDIO&quot;,&quot;wordSettings&quot;:{&quot;printCopies&quot;:1},&quot;studioSettings&quot;:{&quot;onlineDestinationPath&quot;:&quot;Learning Content/Data Analysis in DHIS2/4.2.3. Interpreting a map data table&quot;,&quot;onlineDestinationFolderId&quot;:&quot;7b9e6e80-7ad4-11ec-beb2-9e6b77446f5e&quot;,&quot;onlineDestinationUrl&quot;:&quot;dhis2-academy.ispring.com&quot;,&quot;uploadSources&quot;:true}}"/>
  <p:tag name="ISPRING_SCORM_RATE_QUIZZES" val="0"/>
</p:tagLst>
</file>

<file path=ppt/tags/tag10.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064743E0-4576-4686-89BA-A9BB85595946}:335"/>
  <p:tag name="ISPRING_SLIDE_ID_2" val="{D0A3FEFB-61AF-41F6-8711-5AD5DE00762C}"/>
  <p:tag name="GENSWF_ADVANCE_TIME" val="1.506"/>
</p:tagLst>
</file>

<file path=ppt/tags/tag11.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24D561FB-9CBE-49B3-935B-35ACCC54F164}:336"/>
  <p:tag name="ISPRING_SLIDE_ID_2" val="{55FE7124-25B9-4BD4-8F9F-DE87B2041314}"/>
  <p:tag name="GENSWF_ADVANCE_TIME" val="1.860"/>
</p:tagLst>
</file>

<file path=ppt/tags/tag12.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A60ACCC0-C9D9-4699-84AD-AC23ECB9A21F}:337"/>
  <p:tag name="ISPRING_SLIDE_ID_2" val="{F006720A-49B0-49AA-807C-8E634E148436}"/>
  <p:tag name="GENSWF_ADVANCE_TIME" val="3.890"/>
</p:tagLst>
</file>

<file path=ppt/tags/tag13.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7DAC42B8-8C52-4DCC-B077-9680160F0195}:338"/>
  <p:tag name="ISPRING_SLIDE_ID_2" val="{35956B96-9DDD-428D-BFF7-F7F7652219E3}"/>
  <p:tag name="GENSWF_ADVANCE_TIME" val="3.440"/>
</p:tagLst>
</file>

<file path=ppt/tags/tag14.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91592606-EB87-44A4-BA46-6A89E53E9575}:339"/>
  <p:tag name="ISPRING_SLIDE_ID_2" val="{8C87D418-F9C1-4501-B567-19007BA1185D}"/>
  <p:tag name="GENSWF_ADVANCE_TIME" val="12.768"/>
</p:tagLst>
</file>

<file path=ppt/tags/tag15.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D2A1549B-5FDE-4DBF-AC98-8D38EDB62707}:328"/>
  <p:tag name="GENSWF_ADVANCE_TIME" val="32.300"/>
  <p:tag name="ISPRING_SLIDE_ID_2" val="{4E0863E4-2DA1-4E26-8F07-62B8D7CD86D6}"/>
</p:tagLst>
</file>

<file path=ppt/tags/tag16.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D91FDB93-5FD4-4C8E-9FCA-8E8CD47AE41C}:329"/>
  <p:tag name="ISPRING_SLIDE_ID_2" val="{4EE3A55C-1BE5-49D9-A9C7-02832D1DD550}"/>
  <p:tag name="GENSWF_ADVANCE_TIME" val="36.239"/>
  <p:tag name="TIMING" val="|5.664|4.091|4.781|4.453|2.59|3.207|8.137"/>
</p:tagLst>
</file>

<file path=ppt/tags/tag17.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08893B8C-C4A3-42EF-A07E-A446F06F3111}:330"/>
  <p:tag name="GENSWF_ADVANCE_TIME" val="28.000"/>
  <p:tag name="ISPRING_SLIDE_ID_2" val="{C52CB01B-3BE4-4CEF-B80B-D092DC5ADD28}"/>
</p:tagLst>
</file>

<file path=ppt/tags/tag18.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4D4B566C-F828-4208-8211-1F7DC3158E1C}:302"/>
  <p:tag name="ISPRING_SLIDE_ID_2" val="{3C2AD7C5-91B6-4306-9663-89BE2EF56516}"/>
  <p:tag name="GENSWF_ADVANCE_TIME" val="15.744"/>
  <p:tag name="TIMING" val="|1.173|6.771|1.263|1.956"/>
</p:tagLst>
</file>

<file path=ppt/tags/tag19.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GENSWF_ADVANCE_TIME" val="12.800"/>
  <p:tag name="ISPRING_SLIDE_ID_2" val="{062B1B3C-59EE-457A-A0D5-B3EBD53337B9}"/>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3.019"/>
  <p:tag name="ISPRING_SLIDE_ID_2" val="{3742A04E-F9A6-4C60-B8CC-BD809FD18105}"/>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8EDCB1A5-FED5-4DDE-A584-21F5945BE3CF}:325"/>
  <p:tag name="ISPRING_SLIDE_INDENT_LEVEL" val="0"/>
  <p:tag name="ISPRING_SLIDE_ID_2" val="{D0A7CFCA-03D7-458A-AA3A-37275B55E56F}"/>
  <p:tag name="GENSWF_ADVANCE_TIME" val="19.393"/>
  <p:tag name="TIMING" val="|6.126|1.876|1.392|2.19|2.996|2.351"/>
</p:tagLst>
</file>

<file path=ppt/tags/tag4.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9CB0614B-F975-4DF2-A209-4A9AB5EAE648}:331"/>
  <p:tag name="ISPRING_SLIDE_ID_2" val="{8871BA9E-87B6-4D5F-9DDB-F4A902480409}"/>
  <p:tag name="GENSWF_ADVANCE_TIME" val="6.096"/>
</p:tagLst>
</file>

<file path=ppt/tags/tag5.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F782F0E0-48F3-4E16-99D7-DFC5F6A28B12}:327"/>
  <p:tag name="GENSWF_ADVANCE_TIME" val="58.000"/>
  <p:tag name="ISPRING_SLIDE_ID_2" val="{C68A14E1-689F-4AFC-B97C-93247CB8AEB9}"/>
</p:tagLst>
</file>

<file path=ppt/tags/tag6.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1AC025F8-4801-4F1C-83B0-DACFCFF33671}:326"/>
  <p:tag name="ISPRING_SLIDE_ID_2" val="{18E288F3-873B-4E5A-BF50-185C92079651}"/>
  <p:tag name="GENSWF_ADVANCE_TIME" val="29.958"/>
  <p:tag name="TIMING" val="|0.638|3.479|3.456|2.777|5.175|13.623"/>
</p:tagLst>
</file>

<file path=ppt/tags/tag7.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66445B6C-5468-486E-ACD4-18673FECC47A}:332"/>
  <p:tag name="ISPRING_SLIDE_ID_2" val="{B1E2D81B-8C65-4AA2-90B7-65B38A89558C}"/>
  <p:tag name="GENSWF_ADVANCE_TIME" val="8.074"/>
  <p:tag name="TIMING" val="|1.142|6.249"/>
</p:tagLst>
</file>

<file path=ppt/tags/tag8.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E89D423A-F193-41E8-8237-EC2C5D82428C}:333"/>
  <p:tag name="ISPRING_SLIDE_ID_2" val="{F7C6FC9F-B7EE-4E8A-84A7-14D9EEB45C75}"/>
  <p:tag name="GENSWF_ADVANCE_TIME" val="20.737"/>
  <p:tag name="TIMING" val="|1.27|7.948|4.849"/>
</p:tagLst>
</file>

<file path=ppt/tags/tag9.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8239049-FB88-40BC-B31E-7EBC4409E88B}:334"/>
  <p:tag name="ISPRING_SLIDE_ID_2" val="{84E845DA-A471-48C0-AF50-AE8F3327A23F}"/>
  <p:tag name="GENSWF_ADVANCE_TIME" val="14.814"/>
  <p:tag name="TIMING" val="|3.158|7.692"/>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Presentation1" id="{318247F5-C6FF-419F-B255-C3AC207D0A01}" vid="{01F9063B-DB9C-4E46-B9C9-16BDB238799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 </Template>
  <TotalTime>9585</TotalTime>
  <Words>836</Words>
  <Application>Microsoft Macintosh PowerPoint</Application>
  <PresentationFormat>Widescreen</PresentationFormat>
  <Paragraphs>37</Paragraphs>
  <Slides>18</Slides>
  <Notes>18</Notes>
  <HiddenSlides>0</HiddenSlides>
  <MMClips>2</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18</vt:i4>
      </vt:variant>
    </vt:vector>
  </HeadingPairs>
  <TitlesOfParts>
    <vt:vector size="24" baseType="lpstr">
      <vt:lpstr>Arial</vt:lpstr>
      <vt:lpstr>Calibri</vt:lpstr>
      <vt:lpstr>Lato</vt:lpstr>
      <vt:lpstr>Rubik</vt:lpstr>
      <vt:lpstr>Rubik Medium</vt:lpstr>
      <vt:lpstr>DHIS2 Online Academy</vt:lpstr>
      <vt:lpstr>PowerPoint Presentation</vt:lpstr>
      <vt:lpstr>PowerPoint Presentation</vt:lpstr>
      <vt:lpstr>In this video, you will see…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Summary </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4.2.3. Interpreting a map data table</dc:title>
  <dc:subject>elearning</dc:subject>
  <dc:creator>Alejandra Avila</dc:creator>
  <cp:lastModifiedBy>Simona Sekerova</cp:lastModifiedBy>
  <cp:revision>549</cp:revision>
  <cp:lastPrinted>2021-06-09T13:32:46Z</cp:lastPrinted>
  <dcterms:created xsi:type="dcterms:W3CDTF">2021-02-03T12:41:27Z</dcterms:created>
  <dcterms:modified xsi:type="dcterms:W3CDTF">2023-09-19T05:52:53Z</dcterms:modified>
</cp:coreProperties>
</file>